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bril Fatface" panose="02000503000000020003" pitchFamily="2" charset="77"/>
      <p:regular r:id="rId20"/>
    </p:embeddedFont>
    <p:embeddedFont>
      <p:font typeface="Bree Serif" panose="02000503040000020004" pitchFamily="2" charset="77"/>
      <p:regular r:id="rId21"/>
    </p:embeddedFont>
    <p:embeddedFont>
      <p:font typeface="Fira Sans" panose="020B0503050000020004" pitchFamily="34" charset="0"/>
      <p:regular r:id="rId22"/>
      <p:bold r:id="rId23"/>
      <p:italic r:id="rId24"/>
      <p:boldItalic r:id="rId25"/>
    </p:embeddedFont>
    <p:embeddedFont>
      <p:font typeface="Roboto Condensed Light" panose="020F0302020204030204"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2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1be86902a2_0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1be86902a2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1be86902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1be86902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be86902a2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be86902a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1be86902a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1be86902a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bdd018466_5_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1bdd018466_5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1bdd018466_5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1bdd018466_5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1bdd018466_5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1bdd018466_5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cf7c39a6f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cf7c39a6f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cc9fe6680f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cc9fe6680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cc9fe6680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cc9fe6680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de"/>
              <a:t>what is your domain problem, who is your stakeholder?  Please clarify the need you are addressing, and how you know that this is a need.</a:t>
            </a:r>
            <a:endParaRPr/>
          </a:p>
          <a:p>
            <a:pPr marL="0" lvl="0" indent="0" algn="l" rtl="0">
              <a:spcBef>
                <a:spcPts val="0"/>
              </a:spcBef>
              <a:spcAft>
                <a:spcPts val="0"/>
              </a:spcAft>
              <a:buNone/>
            </a:pPr>
            <a:endParaRPr/>
          </a:p>
          <a:p>
            <a:pPr marL="0" marR="190500" lvl="0" indent="0" algn="l" rtl="0">
              <a:lnSpc>
                <a:spcPct val="115000"/>
              </a:lnSpc>
              <a:spcBef>
                <a:spcPts val="1200"/>
              </a:spcBef>
              <a:spcAft>
                <a:spcPts val="200"/>
              </a:spcAft>
              <a:buClr>
                <a:schemeClr val="dk1"/>
              </a:buClr>
              <a:buSzPts val="1100"/>
              <a:buFont typeface="Arial"/>
              <a:buNone/>
            </a:pPr>
            <a:r>
              <a:rPr lang="de" sz="1000" b="1">
                <a:solidFill>
                  <a:schemeClr val="dk1"/>
                </a:solidFill>
              </a:rPr>
              <a:t>This model can help facilitate more sustainable lending practices for organizations like the World Bank or IMF. Additionally, our model can also be used by the government institutions of the country or the policy makers to make better decisions regarding external borrowing and monitoring the ongoing debt. Our model can also be used by NGOs to help them target their interventions by identifying the root cause of the problem.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bdd018466_5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1bdd018466_5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de"/>
              <a:t>Mention that we merged on zipcode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1bdd018466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1bdd018466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15000"/>
              </a:lnSpc>
              <a:spcBef>
                <a:spcPts val="1200"/>
              </a:spcBef>
              <a:spcAft>
                <a:spcPts val="200"/>
              </a:spcAft>
              <a:buClr>
                <a:schemeClr val="dk1"/>
              </a:buClr>
              <a:buSzPts val="11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1bdd018466_6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1bdd018466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15000"/>
              </a:lnSpc>
              <a:spcBef>
                <a:spcPts val="1200"/>
              </a:spcBef>
              <a:spcAft>
                <a:spcPts val="20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f84280121_9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cf84280121_9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cf7c39a6f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cf7c39a6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This is the key slide - where do you stand right now with results?  If you don't have results, you should explain why not and what you are going to do about it.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1bdd018466_5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1bdd018466_5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This is the key slide - where do you stand right now with results?  If you don't have results, you should explain why not and what you are going to do about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1bdd018466_5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1bdd018466_5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7" Type="http://schemas.openxmlformats.org/officeDocument/2006/relationships/image" Target="../media/image3.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229225" y="185223"/>
            <a:ext cx="8688899" cy="4771400"/>
            <a:chOff x="229225" y="185223"/>
            <a:chExt cx="8688899" cy="4771400"/>
          </a:xfrm>
        </p:grpSpPr>
        <p:pic>
          <p:nvPicPr>
            <p:cNvPr id="11" name="Google Shape;11;p2"/>
            <p:cNvPicPr preferRelativeResize="0"/>
            <p:nvPr/>
          </p:nvPicPr>
          <p:blipFill rotWithShape="1">
            <a:blip r:embed="rId2">
              <a:alphaModFix/>
            </a:blip>
            <a:srcRect l="13804" t="7780" r="30842" b="18117"/>
            <a:stretch/>
          </p:blipFill>
          <p:spPr>
            <a:xfrm rot="5400000" flipH="1">
              <a:off x="1523012" y="-800513"/>
              <a:ext cx="2236102" cy="4207575"/>
            </a:xfrm>
            <a:prstGeom prst="rect">
              <a:avLst/>
            </a:prstGeom>
            <a:noFill/>
            <a:ln>
              <a:noFill/>
            </a:ln>
          </p:spPr>
        </p:pic>
        <p:pic>
          <p:nvPicPr>
            <p:cNvPr id="12" name="Google Shape;12;p2"/>
            <p:cNvPicPr preferRelativeResize="0"/>
            <p:nvPr/>
          </p:nvPicPr>
          <p:blipFill rotWithShape="1">
            <a:blip r:embed="rId3">
              <a:alphaModFix/>
            </a:blip>
            <a:srcRect l="41434" t="21605"/>
            <a:stretch/>
          </p:blipFill>
          <p:spPr>
            <a:xfrm>
              <a:off x="229225" y="185225"/>
              <a:ext cx="2532397" cy="4764851"/>
            </a:xfrm>
            <a:prstGeom prst="rect">
              <a:avLst/>
            </a:prstGeom>
            <a:noFill/>
            <a:ln>
              <a:noFill/>
            </a:ln>
          </p:spPr>
        </p:pic>
        <p:pic>
          <p:nvPicPr>
            <p:cNvPr id="13" name="Google Shape;13;p2"/>
            <p:cNvPicPr preferRelativeResize="0"/>
            <p:nvPr/>
          </p:nvPicPr>
          <p:blipFill rotWithShape="1">
            <a:blip r:embed="rId4">
              <a:alphaModFix/>
            </a:blip>
            <a:srcRect l="14296" t="32836" r="39809"/>
            <a:stretch/>
          </p:blipFill>
          <p:spPr>
            <a:xfrm rot="5400000">
              <a:off x="5544047" y="1581357"/>
              <a:ext cx="2206401" cy="4541752"/>
            </a:xfrm>
            <a:prstGeom prst="rect">
              <a:avLst/>
            </a:prstGeom>
            <a:noFill/>
            <a:ln>
              <a:noFill/>
            </a:ln>
          </p:spPr>
        </p:pic>
        <p:pic>
          <p:nvPicPr>
            <p:cNvPr id="14" name="Google Shape;14;p2"/>
            <p:cNvPicPr preferRelativeResize="0"/>
            <p:nvPr/>
          </p:nvPicPr>
          <p:blipFill rotWithShape="1">
            <a:blip r:embed="rId5">
              <a:alphaModFix/>
            </a:blip>
            <a:srcRect l="3245" t="16327" r="26668" b="21848"/>
            <a:stretch/>
          </p:blipFill>
          <p:spPr>
            <a:xfrm>
              <a:off x="5381175" y="379675"/>
              <a:ext cx="2997074" cy="3718799"/>
            </a:xfrm>
            <a:prstGeom prst="rect">
              <a:avLst/>
            </a:prstGeom>
            <a:noFill/>
            <a:ln>
              <a:noFill/>
            </a:ln>
          </p:spPr>
        </p:pic>
        <p:pic>
          <p:nvPicPr>
            <p:cNvPr id="15" name="Google Shape;15;p2"/>
            <p:cNvPicPr preferRelativeResize="0"/>
            <p:nvPr/>
          </p:nvPicPr>
          <p:blipFill rotWithShape="1">
            <a:blip r:embed="rId6">
              <a:alphaModFix/>
            </a:blip>
            <a:srcRect l="32735" t="10200" r="28428" b="58498"/>
            <a:stretch/>
          </p:blipFill>
          <p:spPr>
            <a:xfrm rot="-5400000">
              <a:off x="7611709" y="3650211"/>
              <a:ext cx="1224976" cy="1387848"/>
            </a:xfrm>
            <a:prstGeom prst="rect">
              <a:avLst/>
            </a:prstGeom>
            <a:noFill/>
            <a:ln>
              <a:noFill/>
            </a:ln>
          </p:spPr>
        </p:pic>
      </p:grpSp>
      <p:sp>
        <p:nvSpPr>
          <p:cNvPr id="16" name="Google Shape;16;p2"/>
          <p:cNvSpPr txBox="1">
            <a:spLocks noGrp="1"/>
          </p:cNvSpPr>
          <p:nvPr>
            <p:ph type="ctrTitle"/>
          </p:nvPr>
        </p:nvSpPr>
        <p:spPr>
          <a:xfrm>
            <a:off x="715100" y="1446900"/>
            <a:ext cx="7297200" cy="1840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200">
                <a:latin typeface="Abril Fatface"/>
                <a:ea typeface="Abril Fatface"/>
                <a:cs typeface="Abril Fatface"/>
                <a:sym typeface="Abril Fatfac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715100" y="3642125"/>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sp>
        <p:nvSpPr>
          <p:cNvPr id="81" name="Google Shape;81;p11"/>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11"/>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83" name="Google Shape;83;p11"/>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84" name="Google Shape;84;p11"/>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sp>
        <p:nvSpPr>
          <p:cNvPr id="85" name="Google Shape;8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1284000" y="3069625"/>
            <a:ext cx="6576000" cy="45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sp>
        <p:nvSpPr>
          <p:cNvPr id="89" name="Google Shape;89;p13"/>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3"/>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91" name="Google Shape;91;p13"/>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92" name="Google Shape;92;p13"/>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
        <p:nvSpPr>
          <p:cNvPr id="93" name="Google Shape;93;p13"/>
          <p:cNvSpPr txBox="1">
            <a:spLocks noGrp="1"/>
          </p:cNvSpPr>
          <p:nvPr>
            <p:ph type="title"/>
          </p:nvPr>
        </p:nvSpPr>
        <p:spPr>
          <a:xfrm>
            <a:off x="840450" y="17525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4" name="Google Shape;94;p13"/>
          <p:cNvSpPr txBox="1">
            <a:spLocks noGrp="1"/>
          </p:cNvSpPr>
          <p:nvPr>
            <p:ph type="title" idx="2" hasCustomPrompt="1"/>
          </p:nvPr>
        </p:nvSpPr>
        <p:spPr>
          <a:xfrm>
            <a:off x="1371000" y="12356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5" name="Google Shape;95;p13"/>
          <p:cNvSpPr txBox="1">
            <a:spLocks noGrp="1"/>
          </p:cNvSpPr>
          <p:nvPr>
            <p:ph type="subTitle" idx="1"/>
          </p:nvPr>
        </p:nvSpPr>
        <p:spPr>
          <a:xfrm>
            <a:off x="720000" y="2223100"/>
            <a:ext cx="25773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3"/>
          </p:nvPr>
        </p:nvSpPr>
        <p:spPr>
          <a:xfrm>
            <a:off x="3410775" y="17525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7" name="Google Shape;97;p13"/>
          <p:cNvSpPr txBox="1">
            <a:spLocks noGrp="1"/>
          </p:cNvSpPr>
          <p:nvPr>
            <p:ph type="title" idx="4" hasCustomPrompt="1"/>
          </p:nvPr>
        </p:nvSpPr>
        <p:spPr>
          <a:xfrm>
            <a:off x="3941325" y="12356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98" name="Google Shape;98;p13"/>
          <p:cNvSpPr txBox="1">
            <a:spLocks noGrp="1"/>
          </p:cNvSpPr>
          <p:nvPr>
            <p:ph type="subTitle" idx="5"/>
          </p:nvPr>
        </p:nvSpPr>
        <p:spPr>
          <a:xfrm>
            <a:off x="3336975" y="2223100"/>
            <a:ext cx="24840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6"/>
          </p:nvPr>
        </p:nvSpPr>
        <p:spPr>
          <a:xfrm>
            <a:off x="5974200" y="17525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0" name="Google Shape;100;p13"/>
          <p:cNvSpPr txBox="1">
            <a:spLocks noGrp="1"/>
          </p:cNvSpPr>
          <p:nvPr>
            <p:ph type="title" idx="7" hasCustomPrompt="1"/>
          </p:nvPr>
        </p:nvSpPr>
        <p:spPr>
          <a:xfrm>
            <a:off x="6504750" y="12356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3"/>
          <p:cNvSpPr txBox="1">
            <a:spLocks noGrp="1"/>
          </p:cNvSpPr>
          <p:nvPr>
            <p:ph type="subTitle" idx="8"/>
          </p:nvPr>
        </p:nvSpPr>
        <p:spPr>
          <a:xfrm>
            <a:off x="5860650" y="2223100"/>
            <a:ext cx="2563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9"/>
          </p:nvPr>
        </p:nvSpPr>
        <p:spPr>
          <a:xfrm>
            <a:off x="840450" y="36481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3" name="Google Shape;103;p13"/>
          <p:cNvSpPr txBox="1">
            <a:spLocks noGrp="1"/>
          </p:cNvSpPr>
          <p:nvPr>
            <p:ph type="title" idx="13" hasCustomPrompt="1"/>
          </p:nvPr>
        </p:nvSpPr>
        <p:spPr>
          <a:xfrm>
            <a:off x="1371000" y="31312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4" name="Google Shape;104;p13"/>
          <p:cNvSpPr txBox="1">
            <a:spLocks noGrp="1"/>
          </p:cNvSpPr>
          <p:nvPr>
            <p:ph type="subTitle" idx="14"/>
          </p:nvPr>
        </p:nvSpPr>
        <p:spPr>
          <a:xfrm>
            <a:off x="720000" y="4118700"/>
            <a:ext cx="25773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15"/>
          </p:nvPr>
        </p:nvSpPr>
        <p:spPr>
          <a:xfrm>
            <a:off x="3410775" y="36481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6" name="Google Shape;106;p13"/>
          <p:cNvSpPr txBox="1">
            <a:spLocks noGrp="1"/>
          </p:cNvSpPr>
          <p:nvPr>
            <p:ph type="title" idx="16" hasCustomPrompt="1"/>
          </p:nvPr>
        </p:nvSpPr>
        <p:spPr>
          <a:xfrm>
            <a:off x="3941325" y="31312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7" name="Google Shape;107;p13"/>
          <p:cNvSpPr txBox="1">
            <a:spLocks noGrp="1"/>
          </p:cNvSpPr>
          <p:nvPr>
            <p:ph type="subTitle" idx="17"/>
          </p:nvPr>
        </p:nvSpPr>
        <p:spPr>
          <a:xfrm>
            <a:off x="3336975" y="4118700"/>
            <a:ext cx="24840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18"/>
          </p:nvPr>
        </p:nvSpPr>
        <p:spPr>
          <a:xfrm>
            <a:off x="5974200" y="3648196"/>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09" name="Google Shape;109;p13"/>
          <p:cNvSpPr txBox="1">
            <a:spLocks noGrp="1"/>
          </p:cNvSpPr>
          <p:nvPr>
            <p:ph type="title" idx="19" hasCustomPrompt="1"/>
          </p:nvPr>
        </p:nvSpPr>
        <p:spPr>
          <a:xfrm>
            <a:off x="6504750" y="3131221"/>
            <a:ext cx="1275300" cy="593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10" name="Google Shape;110;p13"/>
          <p:cNvSpPr txBox="1">
            <a:spLocks noGrp="1"/>
          </p:cNvSpPr>
          <p:nvPr>
            <p:ph type="subTitle" idx="20"/>
          </p:nvPr>
        </p:nvSpPr>
        <p:spPr>
          <a:xfrm>
            <a:off x="5860650" y="4118700"/>
            <a:ext cx="2563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2"/>
        <p:cNvGrpSpPr/>
        <p:nvPr/>
      </p:nvGrpSpPr>
      <p:grpSpPr>
        <a:xfrm>
          <a:off x="0" y="0"/>
          <a:ext cx="0" cy="0"/>
          <a:chOff x="0" y="0"/>
          <a:chExt cx="0" cy="0"/>
        </a:xfrm>
      </p:grpSpPr>
      <p:sp>
        <p:nvSpPr>
          <p:cNvPr id="113" name="Google Shape;113;p14"/>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p14"/>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115" name="Google Shape;115;p14"/>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116" name="Google Shape;116;p14"/>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
        <p:nvSpPr>
          <p:cNvPr id="117" name="Google Shape;117;p14"/>
          <p:cNvSpPr txBox="1">
            <a:spLocks noGrp="1"/>
          </p:cNvSpPr>
          <p:nvPr>
            <p:ph type="title"/>
          </p:nvPr>
        </p:nvSpPr>
        <p:spPr>
          <a:xfrm>
            <a:off x="248950" y="211525"/>
            <a:ext cx="4262700" cy="22944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500"/>
              <a:buNone/>
              <a:defRPr b="1">
                <a:latin typeface="Arial"/>
                <a:ea typeface="Arial"/>
                <a:cs typeface="Arial"/>
                <a:sym typeface="Arial"/>
              </a:defRPr>
            </a:lvl1pPr>
            <a:lvl2pPr lvl="1">
              <a:spcBef>
                <a:spcPts val="60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8"/>
        <p:cNvGrpSpPr/>
        <p:nvPr/>
      </p:nvGrpSpPr>
      <p:grpSpPr>
        <a:xfrm>
          <a:off x="0" y="0"/>
          <a:ext cx="0" cy="0"/>
          <a:chOff x="0" y="0"/>
          <a:chExt cx="0" cy="0"/>
        </a:xfrm>
      </p:grpSpPr>
      <p:sp>
        <p:nvSpPr>
          <p:cNvPr id="119" name="Google Shape;119;p15"/>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15"/>
          <p:cNvGrpSpPr/>
          <p:nvPr/>
        </p:nvGrpSpPr>
        <p:grpSpPr>
          <a:xfrm>
            <a:off x="225178" y="185792"/>
            <a:ext cx="8694708" cy="4771459"/>
            <a:chOff x="225178" y="185792"/>
            <a:chExt cx="8694708" cy="4771459"/>
          </a:xfrm>
        </p:grpSpPr>
        <p:pic>
          <p:nvPicPr>
            <p:cNvPr id="121" name="Google Shape;121;p15"/>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122" name="Google Shape;122;p15"/>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123" name="Google Shape;123;p15"/>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grpSp>
      <p:sp>
        <p:nvSpPr>
          <p:cNvPr id="124" name="Google Shape;124;p1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25"/>
        <p:cNvGrpSpPr/>
        <p:nvPr/>
      </p:nvGrpSpPr>
      <p:grpSpPr>
        <a:xfrm>
          <a:off x="0" y="0"/>
          <a:ext cx="0" cy="0"/>
          <a:chOff x="0" y="0"/>
          <a:chExt cx="0" cy="0"/>
        </a:xfrm>
      </p:grpSpPr>
      <p:sp>
        <p:nvSpPr>
          <p:cNvPr id="126" name="Google Shape;126;p16"/>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8"/>
        <p:cNvGrpSpPr/>
        <p:nvPr/>
      </p:nvGrpSpPr>
      <p:grpSpPr>
        <a:xfrm>
          <a:off x="0" y="0"/>
          <a:ext cx="0" cy="0"/>
          <a:chOff x="0" y="0"/>
          <a:chExt cx="0" cy="0"/>
        </a:xfrm>
      </p:grpSpPr>
      <p:sp>
        <p:nvSpPr>
          <p:cNvPr id="129" name="Google Shape;129;p17"/>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130;p17"/>
          <p:cNvGrpSpPr/>
          <p:nvPr/>
        </p:nvGrpSpPr>
        <p:grpSpPr>
          <a:xfrm>
            <a:off x="229225" y="185223"/>
            <a:ext cx="8688899" cy="4771400"/>
            <a:chOff x="229225" y="185223"/>
            <a:chExt cx="8688899" cy="4771400"/>
          </a:xfrm>
        </p:grpSpPr>
        <p:pic>
          <p:nvPicPr>
            <p:cNvPr id="131" name="Google Shape;131;p17"/>
            <p:cNvPicPr preferRelativeResize="0"/>
            <p:nvPr/>
          </p:nvPicPr>
          <p:blipFill rotWithShape="1">
            <a:blip r:embed="rId2">
              <a:alphaModFix/>
            </a:blip>
            <a:srcRect l="13804" t="7780" r="30842" b="18117"/>
            <a:stretch/>
          </p:blipFill>
          <p:spPr>
            <a:xfrm rot="5400000" flipH="1">
              <a:off x="1523012" y="-800513"/>
              <a:ext cx="2236102" cy="4207575"/>
            </a:xfrm>
            <a:prstGeom prst="rect">
              <a:avLst/>
            </a:prstGeom>
            <a:noFill/>
            <a:ln>
              <a:noFill/>
            </a:ln>
          </p:spPr>
        </p:pic>
        <p:pic>
          <p:nvPicPr>
            <p:cNvPr id="132" name="Google Shape;132;p17"/>
            <p:cNvPicPr preferRelativeResize="0"/>
            <p:nvPr/>
          </p:nvPicPr>
          <p:blipFill rotWithShape="1">
            <a:blip r:embed="rId3">
              <a:alphaModFix/>
            </a:blip>
            <a:srcRect l="41434" t="21605"/>
            <a:stretch/>
          </p:blipFill>
          <p:spPr>
            <a:xfrm>
              <a:off x="229225" y="185225"/>
              <a:ext cx="2532397" cy="4764851"/>
            </a:xfrm>
            <a:prstGeom prst="rect">
              <a:avLst/>
            </a:prstGeom>
            <a:noFill/>
            <a:ln>
              <a:noFill/>
            </a:ln>
          </p:spPr>
        </p:pic>
        <p:pic>
          <p:nvPicPr>
            <p:cNvPr id="133" name="Google Shape;133;p17"/>
            <p:cNvPicPr preferRelativeResize="0"/>
            <p:nvPr/>
          </p:nvPicPr>
          <p:blipFill rotWithShape="1">
            <a:blip r:embed="rId4">
              <a:alphaModFix/>
            </a:blip>
            <a:srcRect l="14296" t="32836" r="39809"/>
            <a:stretch/>
          </p:blipFill>
          <p:spPr>
            <a:xfrm rot="5400000">
              <a:off x="5544047" y="1581357"/>
              <a:ext cx="2206401" cy="4541752"/>
            </a:xfrm>
            <a:prstGeom prst="rect">
              <a:avLst/>
            </a:prstGeom>
            <a:noFill/>
            <a:ln>
              <a:noFill/>
            </a:ln>
          </p:spPr>
        </p:pic>
        <p:pic>
          <p:nvPicPr>
            <p:cNvPr id="134" name="Google Shape;134;p17"/>
            <p:cNvPicPr preferRelativeResize="0"/>
            <p:nvPr/>
          </p:nvPicPr>
          <p:blipFill rotWithShape="1">
            <a:blip r:embed="rId5">
              <a:alphaModFix/>
            </a:blip>
            <a:srcRect l="3245" t="16327" r="26668" b="21848"/>
            <a:stretch/>
          </p:blipFill>
          <p:spPr>
            <a:xfrm>
              <a:off x="5381175" y="379675"/>
              <a:ext cx="2997074" cy="3718799"/>
            </a:xfrm>
            <a:prstGeom prst="rect">
              <a:avLst/>
            </a:prstGeom>
            <a:noFill/>
            <a:ln>
              <a:noFill/>
            </a:ln>
          </p:spPr>
        </p:pic>
        <p:pic>
          <p:nvPicPr>
            <p:cNvPr id="135" name="Google Shape;135;p17"/>
            <p:cNvPicPr preferRelativeResize="0"/>
            <p:nvPr/>
          </p:nvPicPr>
          <p:blipFill rotWithShape="1">
            <a:blip r:embed="rId6">
              <a:alphaModFix/>
            </a:blip>
            <a:srcRect l="32735" t="10200" r="28428" b="58498"/>
            <a:stretch/>
          </p:blipFill>
          <p:spPr>
            <a:xfrm rot="-5400000">
              <a:off x="7611709" y="3650211"/>
              <a:ext cx="1224976" cy="1387848"/>
            </a:xfrm>
            <a:prstGeom prst="rect">
              <a:avLst/>
            </a:prstGeom>
            <a:noFill/>
            <a:ln>
              <a:noFill/>
            </a:ln>
          </p:spPr>
        </p:pic>
      </p:grpSp>
      <p:sp>
        <p:nvSpPr>
          <p:cNvPr id="136" name="Google Shape;136;p17"/>
          <p:cNvSpPr txBox="1">
            <a:spLocks noGrp="1"/>
          </p:cNvSpPr>
          <p:nvPr>
            <p:ph type="title"/>
          </p:nvPr>
        </p:nvSpPr>
        <p:spPr>
          <a:xfrm>
            <a:off x="2290050" y="3371175"/>
            <a:ext cx="4563900" cy="5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137" name="Google Shape;137;p17"/>
          <p:cNvSpPr txBox="1">
            <a:spLocks noGrp="1"/>
          </p:cNvSpPr>
          <p:nvPr>
            <p:ph type="subTitle" idx="1"/>
          </p:nvPr>
        </p:nvSpPr>
        <p:spPr>
          <a:xfrm>
            <a:off x="1458150" y="1435650"/>
            <a:ext cx="6227700" cy="1740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8"/>
        <p:cNvGrpSpPr/>
        <p:nvPr/>
      </p:nvGrpSpPr>
      <p:grpSpPr>
        <a:xfrm>
          <a:off x="0" y="0"/>
          <a:ext cx="0" cy="0"/>
          <a:chOff x="0" y="0"/>
          <a:chExt cx="0" cy="0"/>
        </a:xfrm>
      </p:grpSpPr>
      <p:sp>
        <p:nvSpPr>
          <p:cNvPr id="139" name="Google Shape;139;p18"/>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a:spLocks noGrp="1"/>
          </p:cNvSpPr>
          <p:nvPr>
            <p:ph type="subTitle" idx="1"/>
          </p:nvPr>
        </p:nvSpPr>
        <p:spPr>
          <a:xfrm>
            <a:off x="715100" y="2990650"/>
            <a:ext cx="2995500" cy="1100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1" name="Google Shape;141;p18"/>
          <p:cNvSpPr txBox="1">
            <a:spLocks noGrp="1"/>
          </p:cNvSpPr>
          <p:nvPr>
            <p:ph type="title"/>
          </p:nvPr>
        </p:nvSpPr>
        <p:spPr>
          <a:xfrm>
            <a:off x="715100" y="1128963"/>
            <a:ext cx="2995500" cy="17043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142" name="Google Shape;142;p18"/>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143" name="Google Shape;143;p18"/>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144" name="Google Shape;144;p18"/>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5"/>
        <p:cNvGrpSpPr/>
        <p:nvPr/>
      </p:nvGrpSpPr>
      <p:grpSpPr>
        <a:xfrm>
          <a:off x="0" y="0"/>
          <a:ext cx="0" cy="0"/>
          <a:chOff x="0" y="0"/>
          <a:chExt cx="0" cy="0"/>
        </a:xfrm>
      </p:grpSpPr>
      <p:sp>
        <p:nvSpPr>
          <p:cNvPr id="146" name="Google Shape;146;p19"/>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9"/>
          <p:cNvSpPr txBox="1">
            <a:spLocks noGrp="1"/>
          </p:cNvSpPr>
          <p:nvPr>
            <p:ph type="subTitle" idx="1"/>
          </p:nvPr>
        </p:nvSpPr>
        <p:spPr>
          <a:xfrm>
            <a:off x="715100" y="2418075"/>
            <a:ext cx="3197700" cy="1100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8" name="Google Shape;148;p19"/>
          <p:cNvSpPr txBox="1">
            <a:spLocks noGrp="1"/>
          </p:cNvSpPr>
          <p:nvPr>
            <p:ph type="title"/>
          </p:nvPr>
        </p:nvSpPr>
        <p:spPr>
          <a:xfrm>
            <a:off x="715100" y="1625325"/>
            <a:ext cx="2995500" cy="7659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149" name="Google Shape;149;p19"/>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150" name="Google Shape;150;p19"/>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151" name="Google Shape;151;p19"/>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152"/>
        <p:cNvGrpSpPr/>
        <p:nvPr/>
      </p:nvGrpSpPr>
      <p:grpSpPr>
        <a:xfrm>
          <a:off x="0" y="0"/>
          <a:ext cx="0" cy="0"/>
          <a:chOff x="0" y="0"/>
          <a:chExt cx="0" cy="0"/>
        </a:xfrm>
      </p:grpSpPr>
      <p:sp>
        <p:nvSpPr>
          <p:cNvPr id="153" name="Google Shape;153;p20"/>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txBox="1">
            <a:spLocks noGrp="1"/>
          </p:cNvSpPr>
          <p:nvPr>
            <p:ph type="subTitle" idx="1"/>
          </p:nvPr>
        </p:nvSpPr>
        <p:spPr>
          <a:xfrm>
            <a:off x="5161875" y="2446700"/>
            <a:ext cx="3267000" cy="11001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5" name="Google Shape;155;p20"/>
          <p:cNvSpPr txBox="1">
            <a:spLocks noGrp="1"/>
          </p:cNvSpPr>
          <p:nvPr>
            <p:ph type="title"/>
          </p:nvPr>
        </p:nvSpPr>
        <p:spPr>
          <a:xfrm>
            <a:off x="6231925" y="1363100"/>
            <a:ext cx="2196900" cy="931200"/>
          </a:xfrm>
          <a:prstGeom prst="rect">
            <a:avLst/>
          </a:prstGeom>
        </p:spPr>
        <p:txBody>
          <a:bodyPr spcFirstLastPara="1" wrap="square" lIns="91425" tIns="91425" rIns="91425" bIns="91425" anchor="ctr" anchorCtr="0">
            <a:noAutofit/>
          </a:bodyPr>
          <a:lstStyle>
            <a:lvl1pPr lvl="0" algn="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156" name="Google Shape;156;p20"/>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157" name="Google Shape;157;p20"/>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158" name="Google Shape;158;p20"/>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134437" y="186276"/>
            <a:ext cx="9053187" cy="5066725"/>
            <a:chOff x="-134437" y="186276"/>
            <a:chExt cx="9053187" cy="5066725"/>
          </a:xfrm>
        </p:grpSpPr>
        <p:pic>
          <p:nvPicPr>
            <p:cNvPr id="21" name="Google Shape;21;p3"/>
            <p:cNvPicPr preferRelativeResize="0"/>
            <p:nvPr/>
          </p:nvPicPr>
          <p:blipFill rotWithShape="1">
            <a:blip r:embed="rId2">
              <a:alphaModFix/>
            </a:blip>
            <a:srcRect t="18724" r="37308" b="7816"/>
            <a:stretch/>
          </p:blipFill>
          <p:spPr>
            <a:xfrm rot="5400000">
              <a:off x="7001838" y="3040337"/>
              <a:ext cx="1448324" cy="2385500"/>
            </a:xfrm>
            <a:prstGeom prst="rect">
              <a:avLst/>
            </a:prstGeom>
            <a:noFill/>
            <a:ln>
              <a:noFill/>
            </a:ln>
          </p:spPr>
        </p:pic>
        <p:pic>
          <p:nvPicPr>
            <p:cNvPr id="22" name="Google Shape;22;p3"/>
            <p:cNvPicPr preferRelativeResize="0"/>
            <p:nvPr/>
          </p:nvPicPr>
          <p:blipFill rotWithShape="1">
            <a:blip r:embed="rId3">
              <a:alphaModFix/>
            </a:blip>
            <a:srcRect l="7509" t="22523" r="-3176" b="15648"/>
            <a:stretch/>
          </p:blipFill>
          <p:spPr>
            <a:xfrm>
              <a:off x="715088" y="1201428"/>
              <a:ext cx="2843525" cy="2583050"/>
            </a:xfrm>
            <a:prstGeom prst="rect">
              <a:avLst/>
            </a:prstGeom>
            <a:noFill/>
            <a:ln>
              <a:noFill/>
            </a:ln>
          </p:spPr>
        </p:pic>
        <p:pic>
          <p:nvPicPr>
            <p:cNvPr id="23" name="Google Shape;23;p3"/>
            <p:cNvPicPr preferRelativeResize="0"/>
            <p:nvPr/>
          </p:nvPicPr>
          <p:blipFill rotWithShape="1">
            <a:blip r:embed="rId4">
              <a:alphaModFix/>
            </a:blip>
            <a:srcRect l="37841" b="25478"/>
            <a:stretch/>
          </p:blipFill>
          <p:spPr>
            <a:xfrm rot="-5400000" flipH="1">
              <a:off x="6164775" y="-516425"/>
              <a:ext cx="2051274" cy="3456676"/>
            </a:xfrm>
            <a:prstGeom prst="rect">
              <a:avLst/>
            </a:prstGeom>
            <a:noFill/>
            <a:ln>
              <a:noFill/>
            </a:ln>
          </p:spPr>
        </p:pic>
        <p:pic>
          <p:nvPicPr>
            <p:cNvPr id="24" name="Google Shape;24;p3"/>
            <p:cNvPicPr preferRelativeResize="0"/>
            <p:nvPr/>
          </p:nvPicPr>
          <p:blipFill rotWithShape="1">
            <a:blip r:embed="rId5">
              <a:alphaModFix/>
            </a:blip>
            <a:srcRect l="13895" t="9065" r="18155" b="63768"/>
            <a:stretch/>
          </p:blipFill>
          <p:spPr>
            <a:xfrm rot="10800000">
              <a:off x="-134437" y="186286"/>
              <a:ext cx="2079999" cy="1168927"/>
            </a:xfrm>
            <a:prstGeom prst="rect">
              <a:avLst/>
            </a:prstGeom>
            <a:noFill/>
            <a:ln>
              <a:noFill/>
            </a:ln>
          </p:spPr>
        </p:pic>
        <p:pic>
          <p:nvPicPr>
            <p:cNvPr id="25" name="Google Shape;25;p3"/>
            <p:cNvPicPr preferRelativeResize="0"/>
            <p:nvPr/>
          </p:nvPicPr>
          <p:blipFill>
            <a:blip r:embed="rId6">
              <a:alphaModFix/>
            </a:blip>
            <a:stretch>
              <a:fillRect/>
            </a:stretch>
          </p:blipFill>
          <p:spPr>
            <a:xfrm>
              <a:off x="1553104" y="2434027"/>
              <a:ext cx="2005499" cy="2818975"/>
            </a:xfrm>
            <a:prstGeom prst="rect">
              <a:avLst/>
            </a:prstGeom>
            <a:noFill/>
            <a:ln>
              <a:noFill/>
            </a:ln>
          </p:spPr>
        </p:pic>
      </p:grpSp>
      <p:sp>
        <p:nvSpPr>
          <p:cNvPr id="26" name="Google Shape;26;p3"/>
          <p:cNvSpPr txBox="1">
            <a:spLocks noGrp="1"/>
          </p:cNvSpPr>
          <p:nvPr>
            <p:ph type="title"/>
          </p:nvPr>
        </p:nvSpPr>
        <p:spPr>
          <a:xfrm>
            <a:off x="3421825" y="1960988"/>
            <a:ext cx="48975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1429000" y="2150850"/>
            <a:ext cx="1415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solidFill>
                  <a:schemeClr val="dk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3421897" y="2935328"/>
            <a:ext cx="4897500" cy="487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59"/>
        <p:cNvGrpSpPr/>
        <p:nvPr/>
      </p:nvGrpSpPr>
      <p:grpSpPr>
        <a:xfrm>
          <a:off x="0" y="0"/>
          <a:ext cx="0" cy="0"/>
          <a:chOff x="0" y="0"/>
          <a:chExt cx="0" cy="0"/>
        </a:xfrm>
      </p:grpSpPr>
      <p:sp>
        <p:nvSpPr>
          <p:cNvPr id="160" name="Google Shape;160;p21"/>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21"/>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162" name="Google Shape;162;p21"/>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163" name="Google Shape;163;p21"/>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sp>
        <p:nvSpPr>
          <p:cNvPr id="164" name="Google Shape;164;p21"/>
          <p:cNvSpPr txBox="1">
            <a:spLocks noGrp="1"/>
          </p:cNvSpPr>
          <p:nvPr>
            <p:ph type="title"/>
          </p:nvPr>
        </p:nvSpPr>
        <p:spPr>
          <a:xfrm>
            <a:off x="720000" y="2747488"/>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65" name="Google Shape;165;p21"/>
          <p:cNvSpPr txBox="1">
            <a:spLocks noGrp="1"/>
          </p:cNvSpPr>
          <p:nvPr>
            <p:ph type="subTitle" idx="1"/>
          </p:nvPr>
        </p:nvSpPr>
        <p:spPr>
          <a:xfrm>
            <a:off x="720000" y="3257830"/>
            <a:ext cx="2336400" cy="6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6" name="Google Shape;166;p21"/>
          <p:cNvSpPr txBox="1">
            <a:spLocks noGrp="1"/>
          </p:cNvSpPr>
          <p:nvPr>
            <p:ph type="title" idx="2"/>
          </p:nvPr>
        </p:nvSpPr>
        <p:spPr>
          <a:xfrm>
            <a:off x="3403800" y="2747488"/>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67" name="Google Shape;167;p21"/>
          <p:cNvSpPr txBox="1">
            <a:spLocks noGrp="1"/>
          </p:cNvSpPr>
          <p:nvPr>
            <p:ph type="subTitle" idx="3"/>
          </p:nvPr>
        </p:nvSpPr>
        <p:spPr>
          <a:xfrm>
            <a:off x="3403800" y="3257830"/>
            <a:ext cx="2336400" cy="6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68" name="Google Shape;168;p21"/>
          <p:cNvSpPr txBox="1">
            <a:spLocks noGrp="1"/>
          </p:cNvSpPr>
          <p:nvPr>
            <p:ph type="title" idx="4"/>
          </p:nvPr>
        </p:nvSpPr>
        <p:spPr>
          <a:xfrm>
            <a:off x="6087600" y="2747488"/>
            <a:ext cx="23364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69" name="Google Shape;169;p21"/>
          <p:cNvSpPr txBox="1">
            <a:spLocks noGrp="1"/>
          </p:cNvSpPr>
          <p:nvPr>
            <p:ph type="subTitle" idx="5"/>
          </p:nvPr>
        </p:nvSpPr>
        <p:spPr>
          <a:xfrm>
            <a:off x="6087600" y="3257830"/>
            <a:ext cx="2336400" cy="6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0" name="Google Shape;170;p21"/>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71"/>
        <p:cNvGrpSpPr/>
        <p:nvPr/>
      </p:nvGrpSpPr>
      <p:grpSpPr>
        <a:xfrm>
          <a:off x="0" y="0"/>
          <a:ext cx="0" cy="0"/>
          <a:chOff x="0" y="0"/>
          <a:chExt cx="0" cy="0"/>
        </a:xfrm>
      </p:grpSpPr>
      <p:sp>
        <p:nvSpPr>
          <p:cNvPr id="172" name="Google Shape;172;p22"/>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22"/>
          <p:cNvGrpSpPr/>
          <p:nvPr/>
        </p:nvGrpSpPr>
        <p:grpSpPr>
          <a:xfrm>
            <a:off x="227325" y="-321500"/>
            <a:ext cx="8833447" cy="5281302"/>
            <a:chOff x="227325" y="-321500"/>
            <a:chExt cx="8833447" cy="5281302"/>
          </a:xfrm>
        </p:grpSpPr>
        <p:pic>
          <p:nvPicPr>
            <p:cNvPr id="174" name="Google Shape;174;p22"/>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175" name="Google Shape;175;p22"/>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176" name="Google Shape;176;p22"/>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grpSp>
      <p:sp>
        <p:nvSpPr>
          <p:cNvPr id="177" name="Google Shape;177;p22"/>
          <p:cNvSpPr txBox="1">
            <a:spLocks noGrp="1"/>
          </p:cNvSpPr>
          <p:nvPr>
            <p:ph type="title"/>
          </p:nvPr>
        </p:nvSpPr>
        <p:spPr>
          <a:xfrm>
            <a:off x="2534868" y="2329457"/>
            <a:ext cx="22545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78" name="Google Shape;178;p22"/>
          <p:cNvSpPr txBox="1">
            <a:spLocks noGrp="1"/>
          </p:cNvSpPr>
          <p:nvPr>
            <p:ph type="subTitle" idx="1"/>
          </p:nvPr>
        </p:nvSpPr>
        <p:spPr>
          <a:xfrm>
            <a:off x="2534859" y="2654838"/>
            <a:ext cx="2254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9" name="Google Shape;179;p22"/>
          <p:cNvSpPr txBox="1">
            <a:spLocks noGrp="1"/>
          </p:cNvSpPr>
          <p:nvPr>
            <p:ph type="title" idx="2"/>
          </p:nvPr>
        </p:nvSpPr>
        <p:spPr>
          <a:xfrm>
            <a:off x="6174405" y="2329470"/>
            <a:ext cx="22545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0" name="Google Shape;180;p22"/>
          <p:cNvSpPr txBox="1">
            <a:spLocks noGrp="1"/>
          </p:cNvSpPr>
          <p:nvPr>
            <p:ph type="subTitle" idx="3"/>
          </p:nvPr>
        </p:nvSpPr>
        <p:spPr>
          <a:xfrm>
            <a:off x="6174401" y="2654850"/>
            <a:ext cx="2254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1" name="Google Shape;181;p22"/>
          <p:cNvSpPr txBox="1">
            <a:spLocks noGrp="1"/>
          </p:cNvSpPr>
          <p:nvPr>
            <p:ph type="title" idx="4"/>
          </p:nvPr>
        </p:nvSpPr>
        <p:spPr>
          <a:xfrm>
            <a:off x="715100" y="3722012"/>
            <a:ext cx="22545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2" name="Google Shape;182;p22"/>
          <p:cNvSpPr txBox="1">
            <a:spLocks noGrp="1"/>
          </p:cNvSpPr>
          <p:nvPr>
            <p:ph type="subTitle" idx="5"/>
          </p:nvPr>
        </p:nvSpPr>
        <p:spPr>
          <a:xfrm>
            <a:off x="715088" y="4047500"/>
            <a:ext cx="2254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3" name="Google Shape;183;p22"/>
          <p:cNvSpPr txBox="1">
            <a:spLocks noGrp="1"/>
          </p:cNvSpPr>
          <p:nvPr>
            <p:ph type="title" idx="6"/>
          </p:nvPr>
        </p:nvSpPr>
        <p:spPr>
          <a:xfrm>
            <a:off x="4354633" y="3722012"/>
            <a:ext cx="2254500" cy="36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84" name="Google Shape;184;p22"/>
          <p:cNvSpPr txBox="1">
            <a:spLocks noGrp="1"/>
          </p:cNvSpPr>
          <p:nvPr>
            <p:ph type="subTitle" idx="7"/>
          </p:nvPr>
        </p:nvSpPr>
        <p:spPr>
          <a:xfrm>
            <a:off x="4354633" y="4047500"/>
            <a:ext cx="2254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 name="Google Shape;185;p22"/>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86"/>
        <p:cNvGrpSpPr/>
        <p:nvPr/>
      </p:nvGrpSpPr>
      <p:grpSpPr>
        <a:xfrm>
          <a:off x="0" y="0"/>
          <a:ext cx="0" cy="0"/>
          <a:chOff x="0" y="0"/>
          <a:chExt cx="0" cy="0"/>
        </a:xfrm>
      </p:grpSpPr>
      <p:sp>
        <p:nvSpPr>
          <p:cNvPr id="187" name="Google Shape;187;p23"/>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3"/>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189" name="Google Shape;189;p23"/>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190" name="Google Shape;190;p23"/>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sp>
        <p:nvSpPr>
          <p:cNvPr id="191" name="Google Shape;191;p23"/>
          <p:cNvSpPr txBox="1">
            <a:spLocks noGrp="1"/>
          </p:cNvSpPr>
          <p:nvPr>
            <p:ph type="title"/>
          </p:nvPr>
        </p:nvSpPr>
        <p:spPr>
          <a:xfrm>
            <a:off x="720000" y="1874711"/>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2" name="Google Shape;192;p23"/>
          <p:cNvSpPr txBox="1">
            <a:spLocks noGrp="1"/>
          </p:cNvSpPr>
          <p:nvPr>
            <p:ph type="subTitle" idx="1"/>
          </p:nvPr>
        </p:nvSpPr>
        <p:spPr>
          <a:xfrm>
            <a:off x="720000" y="2308836"/>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3" name="Google Shape;193;p23"/>
          <p:cNvSpPr txBox="1">
            <a:spLocks noGrp="1"/>
          </p:cNvSpPr>
          <p:nvPr>
            <p:ph type="title" idx="2"/>
          </p:nvPr>
        </p:nvSpPr>
        <p:spPr>
          <a:xfrm>
            <a:off x="3419269" y="1874711"/>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4" name="Google Shape;194;p23"/>
          <p:cNvSpPr txBox="1">
            <a:spLocks noGrp="1"/>
          </p:cNvSpPr>
          <p:nvPr>
            <p:ph type="subTitle" idx="3"/>
          </p:nvPr>
        </p:nvSpPr>
        <p:spPr>
          <a:xfrm>
            <a:off x="3419269" y="2308836"/>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5" name="Google Shape;195;p23"/>
          <p:cNvSpPr txBox="1">
            <a:spLocks noGrp="1"/>
          </p:cNvSpPr>
          <p:nvPr>
            <p:ph type="title" idx="4"/>
          </p:nvPr>
        </p:nvSpPr>
        <p:spPr>
          <a:xfrm>
            <a:off x="720000" y="3689575"/>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6" name="Google Shape;196;p23"/>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7" name="Google Shape;197;p23"/>
          <p:cNvSpPr txBox="1">
            <a:spLocks noGrp="1"/>
          </p:cNvSpPr>
          <p:nvPr>
            <p:ph type="title" idx="6"/>
          </p:nvPr>
        </p:nvSpPr>
        <p:spPr>
          <a:xfrm>
            <a:off x="3419269" y="3689575"/>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198" name="Google Shape;198;p23"/>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99" name="Google Shape;199;p23"/>
          <p:cNvSpPr txBox="1">
            <a:spLocks noGrp="1"/>
          </p:cNvSpPr>
          <p:nvPr>
            <p:ph type="title" idx="8"/>
          </p:nvPr>
        </p:nvSpPr>
        <p:spPr>
          <a:xfrm>
            <a:off x="6118545" y="1874711"/>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200" name="Google Shape;200;p23"/>
          <p:cNvSpPr txBox="1">
            <a:spLocks noGrp="1"/>
          </p:cNvSpPr>
          <p:nvPr>
            <p:ph type="subTitle" idx="9"/>
          </p:nvPr>
        </p:nvSpPr>
        <p:spPr>
          <a:xfrm>
            <a:off x="6118545" y="2308836"/>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1" name="Google Shape;201;p23"/>
          <p:cNvSpPr txBox="1">
            <a:spLocks noGrp="1"/>
          </p:cNvSpPr>
          <p:nvPr>
            <p:ph type="title" idx="13"/>
          </p:nvPr>
        </p:nvSpPr>
        <p:spPr>
          <a:xfrm>
            <a:off x="6118545" y="3689575"/>
            <a:ext cx="2305500" cy="527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sz="2500"/>
            </a:lvl1pPr>
            <a:lvl2pPr lvl="1" algn="ctr">
              <a:spcBef>
                <a:spcPts val="0"/>
              </a:spcBef>
              <a:spcAft>
                <a:spcPts val="0"/>
              </a:spcAft>
              <a:buSzPts val="2500"/>
              <a:buNone/>
              <a:defRPr sz="2500"/>
            </a:lvl2pPr>
            <a:lvl3pPr lvl="2" algn="ctr">
              <a:spcBef>
                <a:spcPts val="0"/>
              </a:spcBef>
              <a:spcAft>
                <a:spcPts val="0"/>
              </a:spcAft>
              <a:buSzPts val="2500"/>
              <a:buNone/>
              <a:defRPr sz="2500"/>
            </a:lvl3pPr>
            <a:lvl4pPr lvl="3" algn="ctr">
              <a:spcBef>
                <a:spcPts val="0"/>
              </a:spcBef>
              <a:spcAft>
                <a:spcPts val="0"/>
              </a:spcAft>
              <a:buSzPts val="2500"/>
              <a:buNone/>
              <a:defRPr sz="2500"/>
            </a:lvl4pPr>
            <a:lvl5pPr lvl="4" algn="ctr">
              <a:spcBef>
                <a:spcPts val="0"/>
              </a:spcBef>
              <a:spcAft>
                <a:spcPts val="0"/>
              </a:spcAft>
              <a:buSzPts val="2500"/>
              <a:buNone/>
              <a:defRPr sz="2500"/>
            </a:lvl5pPr>
            <a:lvl6pPr lvl="5" algn="ctr">
              <a:spcBef>
                <a:spcPts val="0"/>
              </a:spcBef>
              <a:spcAft>
                <a:spcPts val="0"/>
              </a:spcAft>
              <a:buSzPts val="2500"/>
              <a:buNone/>
              <a:defRPr sz="2500"/>
            </a:lvl6pPr>
            <a:lvl7pPr lvl="6" algn="ctr">
              <a:spcBef>
                <a:spcPts val="0"/>
              </a:spcBef>
              <a:spcAft>
                <a:spcPts val="0"/>
              </a:spcAft>
              <a:buSzPts val="2500"/>
              <a:buNone/>
              <a:defRPr sz="2500"/>
            </a:lvl7pPr>
            <a:lvl8pPr lvl="7" algn="ctr">
              <a:spcBef>
                <a:spcPts val="0"/>
              </a:spcBef>
              <a:spcAft>
                <a:spcPts val="0"/>
              </a:spcAft>
              <a:buSzPts val="2500"/>
              <a:buNone/>
              <a:defRPr sz="2500"/>
            </a:lvl8pPr>
            <a:lvl9pPr lvl="8" algn="ctr">
              <a:spcBef>
                <a:spcPts val="0"/>
              </a:spcBef>
              <a:spcAft>
                <a:spcPts val="0"/>
              </a:spcAft>
              <a:buSzPts val="2500"/>
              <a:buNone/>
              <a:defRPr sz="2500"/>
            </a:lvl9pPr>
          </a:lstStyle>
          <a:p>
            <a:endParaRPr/>
          </a:p>
        </p:txBody>
      </p:sp>
      <p:sp>
        <p:nvSpPr>
          <p:cNvPr id="202" name="Google Shape;202;p23"/>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3" name="Google Shape;203;p23"/>
          <p:cNvSpPr txBox="1">
            <a:spLocks noGrp="1"/>
          </p:cNvSpPr>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04"/>
        <p:cNvGrpSpPr/>
        <p:nvPr/>
      </p:nvGrpSpPr>
      <p:grpSpPr>
        <a:xfrm>
          <a:off x="0" y="0"/>
          <a:ext cx="0" cy="0"/>
          <a:chOff x="0" y="0"/>
          <a:chExt cx="0" cy="0"/>
        </a:xfrm>
      </p:grpSpPr>
      <p:sp>
        <p:nvSpPr>
          <p:cNvPr id="205" name="Google Shape;205;p24"/>
          <p:cNvSpPr/>
          <p:nvPr/>
        </p:nvSpPr>
        <p:spPr>
          <a:xfrm>
            <a:off x="225250" y="195435"/>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07" name="Google Shape;207;p24"/>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08" name="Google Shape;208;p24"/>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09" name="Google Shape;209;p24"/>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10" name="Google Shape;210;p24"/>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211" name="Google Shape;211;p24"/>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212" name="Google Shape;212;p24"/>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213" name="Google Shape;213;p24"/>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214" name="Google Shape;214;p24"/>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15"/>
        <p:cNvGrpSpPr/>
        <p:nvPr/>
      </p:nvGrpSpPr>
      <p:grpSpPr>
        <a:xfrm>
          <a:off x="0" y="0"/>
          <a:ext cx="0" cy="0"/>
          <a:chOff x="0" y="0"/>
          <a:chExt cx="0" cy="0"/>
        </a:xfrm>
      </p:grpSpPr>
      <p:sp>
        <p:nvSpPr>
          <p:cNvPr id="216" name="Google Shape;216;p25"/>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5"/>
          <p:cNvSpPr txBox="1">
            <a:spLocks noGrp="1"/>
          </p:cNvSpPr>
          <p:nvPr>
            <p:ph type="ctrTitle"/>
          </p:nvPr>
        </p:nvSpPr>
        <p:spPr>
          <a:xfrm>
            <a:off x="2429925" y="535000"/>
            <a:ext cx="4284000" cy="99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8" name="Google Shape;218;p25"/>
          <p:cNvSpPr txBox="1">
            <a:spLocks noGrp="1"/>
          </p:cNvSpPr>
          <p:nvPr>
            <p:ph type="subTitle" idx="1"/>
          </p:nvPr>
        </p:nvSpPr>
        <p:spPr>
          <a:xfrm>
            <a:off x="2425050" y="1569725"/>
            <a:ext cx="4293900" cy="1209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19" name="Google Shape;219;p25"/>
          <p:cNvSpPr txBox="1"/>
          <p:nvPr/>
        </p:nvSpPr>
        <p:spPr>
          <a:xfrm>
            <a:off x="1933800" y="3563725"/>
            <a:ext cx="5276400" cy="554100"/>
          </a:xfrm>
          <a:prstGeom prst="rect">
            <a:avLst/>
          </a:prstGeom>
          <a:noFill/>
          <a:ln>
            <a:noFill/>
          </a:ln>
        </p:spPr>
        <p:txBody>
          <a:bodyPr spcFirstLastPara="1" wrap="square" lIns="91425" tIns="91425" rIns="91425" bIns="91425" anchor="t" anchorCtr="0">
            <a:spAutoFit/>
          </a:bodyPr>
          <a:lstStyle/>
          <a:p>
            <a:pPr marL="0" lvl="0" indent="0" algn="ctr" rtl="0">
              <a:spcBef>
                <a:spcPts val="300"/>
              </a:spcBef>
              <a:spcAft>
                <a:spcPts val="0"/>
              </a:spcAft>
              <a:buNone/>
            </a:pPr>
            <a:r>
              <a:rPr lang="de" sz="1200">
                <a:solidFill>
                  <a:schemeClr val="dk2"/>
                </a:solidFill>
                <a:latin typeface="Fira Sans"/>
                <a:ea typeface="Fira Sans"/>
                <a:cs typeface="Fira Sans"/>
                <a:sym typeface="Fira Sans"/>
              </a:rPr>
              <a:t>CREDITS: Diese Präsentationsvorlage wurde von </a:t>
            </a:r>
            <a:r>
              <a:rPr lang="de" sz="1200" b="1">
                <a:solidFill>
                  <a:schemeClr val="hlink"/>
                </a:solidFill>
                <a:uFill>
                  <a:noFill/>
                </a:uFill>
                <a:latin typeface="Fira Sans"/>
                <a:ea typeface="Fira Sans"/>
                <a:cs typeface="Fira Sans"/>
                <a:sym typeface="Fira Sans"/>
                <a:hlinkClick r:id="rId2"/>
              </a:rPr>
              <a:t>Slidesgo </a:t>
            </a:r>
            <a:r>
              <a:rPr lang="de" sz="1200">
                <a:solidFill>
                  <a:schemeClr val="dk2"/>
                </a:solidFill>
                <a:latin typeface="Fira Sans"/>
                <a:ea typeface="Fira Sans"/>
                <a:cs typeface="Fira Sans"/>
                <a:sym typeface="Fira Sans"/>
              </a:rPr>
              <a:t>erstellt, inklusive Icons von </a:t>
            </a:r>
            <a:r>
              <a:rPr lang="de" sz="1200" b="1">
                <a:solidFill>
                  <a:schemeClr val="hlink"/>
                </a:solidFill>
                <a:uFill>
                  <a:noFill/>
                </a:uFill>
                <a:latin typeface="Fira Sans"/>
                <a:ea typeface="Fira Sans"/>
                <a:cs typeface="Fira Sans"/>
                <a:sym typeface="Fira Sans"/>
                <a:hlinkClick r:id="rId3"/>
              </a:rPr>
              <a:t>Flaticon</a:t>
            </a:r>
            <a:r>
              <a:rPr lang="de" sz="1200">
                <a:solidFill>
                  <a:schemeClr val="dk2"/>
                </a:solidFill>
                <a:latin typeface="Fira Sans"/>
                <a:ea typeface="Fira Sans"/>
                <a:cs typeface="Fira Sans"/>
                <a:sym typeface="Fira Sans"/>
              </a:rPr>
              <a:t>, Infografiken &amp; Bilder von </a:t>
            </a:r>
            <a:r>
              <a:rPr lang="de" sz="1200" b="1">
                <a:solidFill>
                  <a:schemeClr val="hlink"/>
                </a:solidFill>
                <a:uFill>
                  <a:noFill/>
                </a:uFill>
                <a:latin typeface="Fira Sans"/>
                <a:ea typeface="Fira Sans"/>
                <a:cs typeface="Fira Sans"/>
                <a:sym typeface="Fira Sans"/>
                <a:hlinkClick r:id="rId4"/>
              </a:rPr>
              <a:t>Freepik</a:t>
            </a:r>
            <a:endParaRPr sz="1200" b="1">
              <a:solidFill>
                <a:schemeClr val="dk2"/>
              </a:solidFill>
              <a:latin typeface="Fira Sans"/>
              <a:ea typeface="Fira Sans"/>
              <a:cs typeface="Fira Sans"/>
              <a:sym typeface="Fira Sans"/>
            </a:endParaRPr>
          </a:p>
        </p:txBody>
      </p:sp>
      <p:pic>
        <p:nvPicPr>
          <p:cNvPr id="220" name="Google Shape;220;p25"/>
          <p:cNvPicPr preferRelativeResize="0"/>
          <p:nvPr/>
        </p:nvPicPr>
        <p:blipFill rotWithShape="1">
          <a:blip r:embed="rId5">
            <a:alphaModFix/>
          </a:blip>
          <a:srcRect t="18093" r="37507"/>
          <a:stretch/>
        </p:blipFill>
        <p:spPr>
          <a:xfrm>
            <a:off x="7676646" y="186525"/>
            <a:ext cx="1241349" cy="2287027"/>
          </a:xfrm>
          <a:prstGeom prst="rect">
            <a:avLst/>
          </a:prstGeom>
          <a:noFill/>
          <a:ln>
            <a:noFill/>
          </a:ln>
        </p:spPr>
      </p:pic>
      <p:pic>
        <p:nvPicPr>
          <p:cNvPr id="221" name="Google Shape;221;p25"/>
          <p:cNvPicPr preferRelativeResize="0"/>
          <p:nvPr/>
        </p:nvPicPr>
        <p:blipFill>
          <a:blip r:embed="rId6">
            <a:alphaModFix/>
          </a:blip>
          <a:stretch>
            <a:fillRect/>
          </a:stretch>
        </p:blipFill>
        <p:spPr>
          <a:xfrm>
            <a:off x="7075676" y="-321500"/>
            <a:ext cx="1985096" cy="2792223"/>
          </a:xfrm>
          <a:prstGeom prst="rect">
            <a:avLst/>
          </a:prstGeom>
          <a:noFill/>
          <a:ln>
            <a:noFill/>
          </a:ln>
        </p:spPr>
      </p:pic>
      <p:pic>
        <p:nvPicPr>
          <p:cNvPr id="222" name="Google Shape;222;p25"/>
          <p:cNvPicPr preferRelativeResize="0"/>
          <p:nvPr/>
        </p:nvPicPr>
        <p:blipFill rotWithShape="1">
          <a:blip r:embed="rId7">
            <a:alphaModFix/>
          </a:blip>
          <a:srcRect l="29701" b="14008"/>
          <a:stretch/>
        </p:blipFill>
        <p:spPr>
          <a:xfrm>
            <a:off x="227325" y="2320550"/>
            <a:ext cx="1533900" cy="263925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3"/>
        <p:cNvGrpSpPr/>
        <p:nvPr/>
      </p:nvGrpSpPr>
      <p:grpSpPr>
        <a:xfrm>
          <a:off x="0" y="0"/>
          <a:ext cx="0" cy="0"/>
          <a:chOff x="0" y="0"/>
          <a:chExt cx="0" cy="0"/>
        </a:xfrm>
      </p:grpSpPr>
      <p:sp>
        <p:nvSpPr>
          <p:cNvPr id="224" name="Google Shape;224;p26"/>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5" name="Google Shape;225;p26"/>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226" name="Google Shape;226;p26"/>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227" name="Google Shape;227;p26"/>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8"/>
        <p:cNvGrpSpPr/>
        <p:nvPr/>
      </p:nvGrpSpPr>
      <p:grpSpPr>
        <a:xfrm>
          <a:off x="0" y="0"/>
          <a:ext cx="0" cy="0"/>
          <a:chOff x="0" y="0"/>
          <a:chExt cx="0" cy="0"/>
        </a:xfrm>
      </p:grpSpPr>
      <p:sp>
        <p:nvSpPr>
          <p:cNvPr id="229" name="Google Shape;229;p27"/>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 name="Google Shape;230;p27"/>
          <p:cNvPicPr preferRelativeResize="0"/>
          <p:nvPr/>
        </p:nvPicPr>
        <p:blipFill rotWithShape="1">
          <a:blip r:embed="rId2">
            <a:alphaModFix/>
          </a:blip>
          <a:srcRect r="53904" b="25417"/>
          <a:stretch/>
        </p:blipFill>
        <p:spPr>
          <a:xfrm>
            <a:off x="7800904" y="2412156"/>
            <a:ext cx="1118699" cy="2544225"/>
          </a:xfrm>
          <a:prstGeom prst="rect">
            <a:avLst/>
          </a:prstGeom>
          <a:noFill/>
          <a:ln>
            <a:noFill/>
          </a:ln>
        </p:spPr>
      </p:pic>
      <p:pic>
        <p:nvPicPr>
          <p:cNvPr id="231" name="Google Shape;231;p27"/>
          <p:cNvPicPr preferRelativeResize="0"/>
          <p:nvPr/>
        </p:nvPicPr>
        <p:blipFill rotWithShape="1">
          <a:blip r:embed="rId3">
            <a:alphaModFix/>
          </a:blip>
          <a:srcRect r="49591"/>
          <a:stretch/>
        </p:blipFill>
        <p:spPr>
          <a:xfrm>
            <a:off x="8029827" y="2580941"/>
            <a:ext cx="889299" cy="2481500"/>
          </a:xfrm>
          <a:prstGeom prst="rect">
            <a:avLst/>
          </a:prstGeom>
          <a:noFill/>
          <a:ln>
            <a:noFill/>
          </a:ln>
        </p:spPr>
      </p:pic>
      <p:pic>
        <p:nvPicPr>
          <p:cNvPr id="232" name="Google Shape;232;p27"/>
          <p:cNvPicPr preferRelativeResize="0"/>
          <p:nvPr/>
        </p:nvPicPr>
        <p:blipFill rotWithShape="1">
          <a:blip r:embed="rId4">
            <a:alphaModFix/>
          </a:blip>
          <a:srcRect l="25683" t="15134" b="5707"/>
          <a:stretch/>
        </p:blipFill>
        <p:spPr>
          <a:xfrm>
            <a:off x="225725" y="184833"/>
            <a:ext cx="1275299" cy="19107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LANK_1_1_1_1_1_1_1_2">
    <p:spTree>
      <p:nvGrpSpPr>
        <p:cNvPr id="1" name="Shape 233"/>
        <p:cNvGrpSpPr/>
        <p:nvPr/>
      </p:nvGrpSpPr>
      <p:grpSpPr>
        <a:xfrm>
          <a:off x="0" y="0"/>
          <a:ext cx="0" cy="0"/>
          <a:chOff x="0" y="0"/>
          <a:chExt cx="0" cy="0"/>
        </a:xfrm>
      </p:grpSpPr>
      <p:sp>
        <p:nvSpPr>
          <p:cNvPr id="234" name="Google Shape;234;p28"/>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28"/>
          <p:cNvPicPr preferRelativeResize="0"/>
          <p:nvPr/>
        </p:nvPicPr>
        <p:blipFill rotWithShape="1">
          <a:blip r:embed="rId2">
            <a:alphaModFix/>
          </a:blip>
          <a:srcRect t="28506" r="26927" b="8370"/>
          <a:stretch/>
        </p:blipFill>
        <p:spPr>
          <a:xfrm rot="10800000" flipH="1">
            <a:off x="6961085" y="2578923"/>
            <a:ext cx="1958802" cy="2378327"/>
          </a:xfrm>
          <a:prstGeom prst="rect">
            <a:avLst/>
          </a:prstGeom>
          <a:noFill/>
          <a:ln>
            <a:noFill/>
          </a:ln>
        </p:spPr>
      </p:pic>
      <p:pic>
        <p:nvPicPr>
          <p:cNvPr id="236" name="Google Shape;236;p28"/>
          <p:cNvPicPr preferRelativeResize="0"/>
          <p:nvPr/>
        </p:nvPicPr>
        <p:blipFill rotWithShape="1">
          <a:blip r:embed="rId3">
            <a:alphaModFix/>
          </a:blip>
          <a:srcRect l="8547" t="24107" r="33967" b="20011"/>
          <a:stretch/>
        </p:blipFill>
        <p:spPr>
          <a:xfrm rot="-5400000">
            <a:off x="506793" y="-93522"/>
            <a:ext cx="1536924" cy="2100152"/>
          </a:xfrm>
          <a:prstGeom prst="rect">
            <a:avLst/>
          </a:prstGeom>
          <a:noFill/>
          <a:ln>
            <a:noFill/>
          </a:ln>
        </p:spPr>
      </p:pic>
      <p:pic>
        <p:nvPicPr>
          <p:cNvPr id="237" name="Google Shape;237;p28"/>
          <p:cNvPicPr preferRelativeResize="0"/>
          <p:nvPr/>
        </p:nvPicPr>
        <p:blipFill rotWithShape="1">
          <a:blip r:embed="rId4">
            <a:alphaModFix/>
          </a:blip>
          <a:srcRect t="43788" r="35839"/>
          <a:stretch/>
        </p:blipFill>
        <p:spPr>
          <a:xfrm>
            <a:off x="7818836" y="185792"/>
            <a:ext cx="1101049" cy="135687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1">
  <p:cSld name="BLANK_1_1_1_1_1_1_1_2_1">
    <p:spTree>
      <p:nvGrpSpPr>
        <p:cNvPr id="1" name="Shape 238"/>
        <p:cNvGrpSpPr/>
        <p:nvPr/>
      </p:nvGrpSpPr>
      <p:grpSpPr>
        <a:xfrm>
          <a:off x="0" y="0"/>
          <a:ext cx="0" cy="0"/>
          <a:chOff x="0" y="0"/>
          <a:chExt cx="0" cy="0"/>
        </a:xfrm>
      </p:grpSpPr>
      <p:sp>
        <p:nvSpPr>
          <p:cNvPr id="239" name="Google Shape;239;p29"/>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29"/>
          <p:cNvGrpSpPr/>
          <p:nvPr/>
        </p:nvGrpSpPr>
        <p:grpSpPr>
          <a:xfrm>
            <a:off x="229225" y="185223"/>
            <a:ext cx="8688899" cy="4771400"/>
            <a:chOff x="229225" y="185223"/>
            <a:chExt cx="8688899" cy="4771400"/>
          </a:xfrm>
        </p:grpSpPr>
        <p:pic>
          <p:nvPicPr>
            <p:cNvPr id="241" name="Google Shape;241;p29"/>
            <p:cNvPicPr preferRelativeResize="0"/>
            <p:nvPr/>
          </p:nvPicPr>
          <p:blipFill rotWithShape="1">
            <a:blip r:embed="rId2">
              <a:alphaModFix/>
            </a:blip>
            <a:srcRect l="13804" t="7780" r="30842" b="18117"/>
            <a:stretch/>
          </p:blipFill>
          <p:spPr>
            <a:xfrm rot="5400000" flipH="1">
              <a:off x="1523012" y="-800513"/>
              <a:ext cx="2236102" cy="4207575"/>
            </a:xfrm>
            <a:prstGeom prst="rect">
              <a:avLst/>
            </a:prstGeom>
            <a:noFill/>
            <a:ln>
              <a:noFill/>
            </a:ln>
          </p:spPr>
        </p:pic>
        <p:pic>
          <p:nvPicPr>
            <p:cNvPr id="242" name="Google Shape;242;p29"/>
            <p:cNvPicPr preferRelativeResize="0"/>
            <p:nvPr/>
          </p:nvPicPr>
          <p:blipFill rotWithShape="1">
            <a:blip r:embed="rId3">
              <a:alphaModFix/>
            </a:blip>
            <a:srcRect l="41434" t="21605"/>
            <a:stretch/>
          </p:blipFill>
          <p:spPr>
            <a:xfrm>
              <a:off x="229225" y="185225"/>
              <a:ext cx="2532397" cy="4764851"/>
            </a:xfrm>
            <a:prstGeom prst="rect">
              <a:avLst/>
            </a:prstGeom>
            <a:noFill/>
            <a:ln>
              <a:noFill/>
            </a:ln>
          </p:spPr>
        </p:pic>
        <p:pic>
          <p:nvPicPr>
            <p:cNvPr id="243" name="Google Shape;243;p29"/>
            <p:cNvPicPr preferRelativeResize="0"/>
            <p:nvPr/>
          </p:nvPicPr>
          <p:blipFill rotWithShape="1">
            <a:blip r:embed="rId4">
              <a:alphaModFix/>
            </a:blip>
            <a:srcRect l="14296" t="32836" r="39809"/>
            <a:stretch/>
          </p:blipFill>
          <p:spPr>
            <a:xfrm rot="5400000">
              <a:off x="5544047" y="1581357"/>
              <a:ext cx="2206401" cy="4541752"/>
            </a:xfrm>
            <a:prstGeom prst="rect">
              <a:avLst/>
            </a:prstGeom>
            <a:noFill/>
            <a:ln>
              <a:noFill/>
            </a:ln>
          </p:spPr>
        </p:pic>
        <p:pic>
          <p:nvPicPr>
            <p:cNvPr id="244" name="Google Shape;244;p29"/>
            <p:cNvPicPr preferRelativeResize="0"/>
            <p:nvPr/>
          </p:nvPicPr>
          <p:blipFill rotWithShape="1">
            <a:blip r:embed="rId5">
              <a:alphaModFix/>
            </a:blip>
            <a:srcRect l="3245" t="16327" r="26668" b="21848"/>
            <a:stretch/>
          </p:blipFill>
          <p:spPr>
            <a:xfrm>
              <a:off x="5381175" y="379675"/>
              <a:ext cx="2997074" cy="3718799"/>
            </a:xfrm>
            <a:prstGeom prst="rect">
              <a:avLst/>
            </a:prstGeom>
            <a:noFill/>
            <a:ln>
              <a:noFill/>
            </a:ln>
          </p:spPr>
        </p:pic>
        <p:pic>
          <p:nvPicPr>
            <p:cNvPr id="245" name="Google Shape;245;p29"/>
            <p:cNvPicPr preferRelativeResize="0"/>
            <p:nvPr/>
          </p:nvPicPr>
          <p:blipFill rotWithShape="1">
            <a:blip r:embed="rId6">
              <a:alphaModFix/>
            </a:blip>
            <a:srcRect l="32735" t="10200" r="28428" b="58498"/>
            <a:stretch/>
          </p:blipFill>
          <p:spPr>
            <a:xfrm rot="-5400000">
              <a:off x="7611709" y="3650211"/>
              <a:ext cx="1224976" cy="138784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1">
  <p:cSld name="BLANK_1_1_1_3">
    <p:spTree>
      <p:nvGrpSpPr>
        <p:cNvPr id="1" name="Shape 246"/>
        <p:cNvGrpSpPr/>
        <p:nvPr/>
      </p:nvGrpSpPr>
      <p:grpSpPr>
        <a:xfrm>
          <a:off x="0" y="0"/>
          <a:ext cx="0" cy="0"/>
          <a:chOff x="0" y="0"/>
          <a:chExt cx="0" cy="0"/>
        </a:xfrm>
      </p:grpSpPr>
      <p:pic>
        <p:nvPicPr>
          <p:cNvPr id="247" name="Google Shape;247;p30"/>
          <p:cNvPicPr preferRelativeResize="0"/>
          <p:nvPr/>
        </p:nvPicPr>
        <p:blipFill>
          <a:blip r:embed="rId2">
            <a:alphaModFix amt="80000"/>
          </a:blip>
          <a:stretch>
            <a:fillRect/>
          </a:stretch>
        </p:blipFill>
        <p:spPr>
          <a:xfrm>
            <a:off x="7765216" y="-2397961"/>
            <a:ext cx="2149924" cy="4149460"/>
          </a:xfrm>
          <a:prstGeom prst="rect">
            <a:avLst/>
          </a:prstGeom>
          <a:noFill/>
          <a:ln>
            <a:noFill/>
          </a:ln>
        </p:spPr>
      </p:pic>
      <p:pic>
        <p:nvPicPr>
          <p:cNvPr id="248" name="Google Shape;248;p30"/>
          <p:cNvPicPr preferRelativeResize="0"/>
          <p:nvPr/>
        </p:nvPicPr>
        <p:blipFill>
          <a:blip r:embed="rId3">
            <a:alphaModFix/>
          </a:blip>
          <a:stretch>
            <a:fillRect/>
          </a:stretch>
        </p:blipFill>
        <p:spPr>
          <a:xfrm>
            <a:off x="6739302" y="-3366641"/>
            <a:ext cx="2438141" cy="4149461"/>
          </a:xfrm>
          <a:prstGeom prst="rect">
            <a:avLst/>
          </a:prstGeom>
          <a:noFill/>
          <a:ln>
            <a:noFill/>
          </a:ln>
        </p:spPr>
      </p:pic>
      <p:pic>
        <p:nvPicPr>
          <p:cNvPr id="249" name="Google Shape;249;p30"/>
          <p:cNvPicPr preferRelativeResize="0"/>
          <p:nvPr/>
        </p:nvPicPr>
        <p:blipFill>
          <a:blip r:embed="rId4">
            <a:alphaModFix amt="93000"/>
          </a:blip>
          <a:stretch>
            <a:fillRect/>
          </a:stretch>
        </p:blipFill>
        <p:spPr>
          <a:xfrm rot="9503870">
            <a:off x="-1327174" y="-1059647"/>
            <a:ext cx="3137871" cy="2374619"/>
          </a:xfrm>
          <a:prstGeom prst="rect">
            <a:avLst/>
          </a:prstGeom>
          <a:noFill/>
          <a:ln>
            <a:noFill/>
          </a:ln>
        </p:spPr>
      </p:pic>
      <p:pic>
        <p:nvPicPr>
          <p:cNvPr id="250" name="Google Shape;250;p30"/>
          <p:cNvPicPr preferRelativeResize="0"/>
          <p:nvPr/>
        </p:nvPicPr>
        <p:blipFill>
          <a:blip r:embed="rId3">
            <a:alphaModFix/>
          </a:blip>
          <a:stretch>
            <a:fillRect/>
          </a:stretch>
        </p:blipFill>
        <p:spPr>
          <a:xfrm rot="-5400000">
            <a:off x="6943252" y="3490409"/>
            <a:ext cx="2438141" cy="4149461"/>
          </a:xfrm>
          <a:prstGeom prst="rect">
            <a:avLst/>
          </a:prstGeom>
          <a:noFill/>
          <a:ln>
            <a:noFill/>
          </a:ln>
        </p:spPr>
      </p:pic>
      <p:pic>
        <p:nvPicPr>
          <p:cNvPr id="251" name="Google Shape;251;p30"/>
          <p:cNvPicPr preferRelativeResize="0"/>
          <p:nvPr/>
        </p:nvPicPr>
        <p:blipFill>
          <a:blip r:embed="rId5">
            <a:alphaModFix/>
          </a:blip>
          <a:stretch>
            <a:fillRect/>
          </a:stretch>
        </p:blipFill>
        <p:spPr>
          <a:xfrm>
            <a:off x="-2712798" y="3490404"/>
            <a:ext cx="4244610" cy="4149461"/>
          </a:xfrm>
          <a:prstGeom prst="rect">
            <a:avLst/>
          </a:prstGeom>
          <a:noFill/>
          <a:ln>
            <a:noFill/>
          </a:ln>
        </p:spPr>
      </p:pic>
      <p:grpSp>
        <p:nvGrpSpPr>
          <p:cNvPr id="252" name="Google Shape;252;p30"/>
          <p:cNvGrpSpPr/>
          <p:nvPr/>
        </p:nvGrpSpPr>
        <p:grpSpPr>
          <a:xfrm flipH="1">
            <a:off x="5341579" y="-1575346"/>
            <a:ext cx="6773190" cy="3032401"/>
            <a:chOff x="-2179296" y="-1575346"/>
            <a:chExt cx="6773190" cy="3032401"/>
          </a:xfrm>
        </p:grpSpPr>
        <p:sp>
          <p:nvSpPr>
            <p:cNvPr id="253" name="Google Shape;253;p30"/>
            <p:cNvSpPr/>
            <p:nvPr/>
          </p:nvSpPr>
          <p:spPr>
            <a:xfrm rot="9900040">
              <a:off x="-2116814" y="-738175"/>
              <a:ext cx="6648226" cy="1358059"/>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rot="9900019">
              <a:off x="-1409612" y="-593665"/>
              <a:ext cx="5701326" cy="1284010"/>
            </a:xfrm>
            <a:custGeom>
              <a:avLst/>
              <a:gdLst/>
              <a:ahLst/>
              <a:cxnLst/>
              <a:rect l="l" t="t" r="r" b="b"/>
              <a:pathLst>
                <a:path w="94786" h="21347" fill="none" extrusionOk="0">
                  <a:moveTo>
                    <a:pt x="1" y="5049"/>
                  </a:moveTo>
                  <a:cubicBezTo>
                    <a:pt x="3575" y="9162"/>
                    <a:pt x="11878" y="10602"/>
                    <a:pt x="18795" y="8227"/>
                  </a:cubicBezTo>
                  <a:cubicBezTo>
                    <a:pt x="25723" y="5840"/>
                    <a:pt x="35895" y="1"/>
                    <a:pt x="43604" y="430"/>
                  </a:cubicBezTo>
                  <a:cubicBezTo>
                    <a:pt x="51324" y="870"/>
                    <a:pt x="59550" y="3894"/>
                    <a:pt x="67776" y="8293"/>
                  </a:cubicBezTo>
                  <a:cubicBezTo>
                    <a:pt x="75991" y="12692"/>
                    <a:pt x="85163" y="19400"/>
                    <a:pt x="94785" y="21346"/>
                  </a:cubicBezTo>
                </a:path>
              </a:pathLst>
            </a:custGeom>
            <a:noFill/>
            <a:ln w="9525" cap="flat" cmpd="sng">
              <a:solidFill>
                <a:schemeClr val="dk1"/>
              </a:solidFill>
              <a:prstDash val="solid"/>
              <a:miter lim="10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0"/>
          <p:cNvGrpSpPr/>
          <p:nvPr/>
        </p:nvGrpSpPr>
        <p:grpSpPr>
          <a:xfrm>
            <a:off x="-2796700" y="2849530"/>
            <a:ext cx="6648425" cy="4481087"/>
            <a:chOff x="-2796700" y="2849530"/>
            <a:chExt cx="6648425" cy="4481087"/>
          </a:xfrm>
        </p:grpSpPr>
        <p:sp>
          <p:nvSpPr>
            <p:cNvPr id="256" name="Google Shape;256;p30"/>
            <p:cNvSpPr/>
            <p:nvPr/>
          </p:nvSpPr>
          <p:spPr>
            <a:xfrm>
              <a:off x="-2796700" y="4346063"/>
              <a:ext cx="6648425" cy="1358100"/>
            </a:xfrm>
            <a:custGeom>
              <a:avLst/>
              <a:gdLst/>
              <a:ahLst/>
              <a:cxnLst/>
              <a:rect l="l" t="t" r="r" b="b"/>
              <a:pathLst>
                <a:path w="265937" h="54324" fill="none" extrusionOk="0">
                  <a:moveTo>
                    <a:pt x="1" y="7371"/>
                  </a:moveTo>
                  <a:cubicBezTo>
                    <a:pt x="17151" y="13883"/>
                    <a:pt x="48785" y="31959"/>
                    <a:pt x="86189" y="18147"/>
                  </a:cubicBezTo>
                  <a:cubicBezTo>
                    <a:pt x="123594" y="4358"/>
                    <a:pt x="130385" y="1"/>
                    <a:pt x="154232" y="5030"/>
                  </a:cubicBezTo>
                  <a:cubicBezTo>
                    <a:pt x="164243" y="7139"/>
                    <a:pt x="172193" y="10916"/>
                    <a:pt x="181045" y="14254"/>
                  </a:cubicBezTo>
                  <a:cubicBezTo>
                    <a:pt x="193259" y="18865"/>
                    <a:pt x="207349" y="23732"/>
                    <a:pt x="232541" y="32469"/>
                  </a:cubicBezTo>
                  <a:cubicBezTo>
                    <a:pt x="253120" y="38981"/>
                    <a:pt x="265936" y="54323"/>
                    <a:pt x="265936" y="54323"/>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rot="-2008546" flipH="1">
              <a:off x="-298458" y="3601147"/>
              <a:ext cx="3620847" cy="2977854"/>
            </a:xfrm>
            <a:custGeom>
              <a:avLst/>
              <a:gdLst/>
              <a:ahLst/>
              <a:cxnLst/>
              <a:rect l="l" t="t" r="r" b="b"/>
              <a:pathLst>
                <a:path w="95275" h="78356" fill="none" extrusionOk="0">
                  <a:moveTo>
                    <a:pt x="1" y="78355"/>
                  </a:moveTo>
                  <a:cubicBezTo>
                    <a:pt x="7440" y="77660"/>
                    <a:pt x="18495" y="75505"/>
                    <a:pt x="33234" y="59120"/>
                  </a:cubicBezTo>
                  <a:cubicBezTo>
                    <a:pt x="47974" y="42735"/>
                    <a:pt x="46954" y="33465"/>
                    <a:pt x="58657" y="19143"/>
                  </a:cubicBezTo>
                  <a:cubicBezTo>
                    <a:pt x="70361" y="4820"/>
                    <a:pt x="87163" y="2202"/>
                    <a:pt x="95274" y="0"/>
                  </a:cubicBezTo>
                </a:path>
              </a:pathLst>
            </a:custGeom>
            <a:noFill/>
            <a:ln w="9525" cap="flat" cmpd="sng">
              <a:solidFill>
                <a:schemeClr val="dk1"/>
              </a:solidFill>
              <a:prstDash val="solid"/>
              <a:miter lim="2317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 name="Google Shape;25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2" name="Google Shape;32;p4"/>
          <p:cNvSpPr txBox="1">
            <a:spLocks noGrp="1"/>
          </p:cNvSpPr>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Char char="●"/>
              <a:defRPr sz="1150">
                <a:solidFill>
                  <a:srgbClr val="434343"/>
                </a:solidFill>
              </a:defRPr>
            </a:lvl1pPr>
            <a:lvl2pPr marL="914400" lvl="1" indent="-30480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a:lnSpc>
                <a:spcPct val="115000"/>
              </a:lnSpc>
              <a:spcBef>
                <a:spcPts val="0"/>
              </a:spcBef>
              <a:spcAft>
                <a:spcPts val="0"/>
              </a:spcAft>
              <a:buClr>
                <a:srgbClr val="434343"/>
              </a:buClr>
              <a:buSzPts val="1200"/>
              <a:buFont typeface="Roboto Condensed Light"/>
              <a:buChar char="■"/>
              <a:defRPr>
                <a:solidFill>
                  <a:srgbClr val="434343"/>
                </a:solidFill>
              </a:defRPr>
            </a:lvl3pPr>
            <a:lvl4pPr marL="1828800" lvl="3" indent="-304800">
              <a:lnSpc>
                <a:spcPct val="115000"/>
              </a:lnSpc>
              <a:spcBef>
                <a:spcPts val="0"/>
              </a:spcBef>
              <a:spcAft>
                <a:spcPts val="0"/>
              </a:spcAft>
              <a:buClr>
                <a:srgbClr val="434343"/>
              </a:buClr>
              <a:buSzPts val="1200"/>
              <a:buFont typeface="Roboto Condensed Light"/>
              <a:buChar char="●"/>
              <a:defRPr>
                <a:solidFill>
                  <a:srgbClr val="434343"/>
                </a:solidFill>
              </a:defRPr>
            </a:lvl4pPr>
            <a:lvl5pPr marL="2286000" lvl="4" indent="-304800">
              <a:lnSpc>
                <a:spcPct val="115000"/>
              </a:lnSpc>
              <a:spcBef>
                <a:spcPts val="0"/>
              </a:spcBef>
              <a:spcAft>
                <a:spcPts val="0"/>
              </a:spcAft>
              <a:buClr>
                <a:srgbClr val="434343"/>
              </a:buClr>
              <a:buSzPts val="1200"/>
              <a:buFont typeface="Roboto Condensed Light"/>
              <a:buChar char="○"/>
              <a:defRPr>
                <a:solidFill>
                  <a:srgbClr val="434343"/>
                </a:solidFill>
              </a:defRPr>
            </a:lvl5pPr>
            <a:lvl6pPr marL="2743200" lvl="5" indent="-304800">
              <a:lnSpc>
                <a:spcPct val="115000"/>
              </a:lnSpc>
              <a:spcBef>
                <a:spcPts val="0"/>
              </a:spcBef>
              <a:spcAft>
                <a:spcPts val="0"/>
              </a:spcAft>
              <a:buClr>
                <a:srgbClr val="434343"/>
              </a:buClr>
              <a:buSzPts val="1200"/>
              <a:buFont typeface="Roboto Condensed Light"/>
              <a:buChar char="■"/>
              <a:defRPr>
                <a:solidFill>
                  <a:srgbClr val="434343"/>
                </a:solidFill>
              </a:defRPr>
            </a:lvl6pPr>
            <a:lvl7pPr marL="3200400" lvl="6" indent="-304800">
              <a:lnSpc>
                <a:spcPct val="115000"/>
              </a:lnSpc>
              <a:spcBef>
                <a:spcPts val="0"/>
              </a:spcBef>
              <a:spcAft>
                <a:spcPts val="0"/>
              </a:spcAft>
              <a:buClr>
                <a:srgbClr val="434343"/>
              </a:buClr>
              <a:buSzPts val="1200"/>
              <a:buFont typeface="Roboto Condensed Light"/>
              <a:buChar char="●"/>
              <a:defRPr>
                <a:solidFill>
                  <a:srgbClr val="434343"/>
                </a:solidFill>
              </a:defRPr>
            </a:lvl7pPr>
            <a:lvl8pPr marL="3657600" lvl="7" indent="-304800">
              <a:lnSpc>
                <a:spcPct val="115000"/>
              </a:lnSpc>
              <a:spcBef>
                <a:spcPts val="0"/>
              </a:spcBef>
              <a:spcAft>
                <a:spcPts val="0"/>
              </a:spcAft>
              <a:buClr>
                <a:srgbClr val="434343"/>
              </a:buClr>
              <a:buSzPts val="1200"/>
              <a:buFont typeface="Roboto Condensed Light"/>
              <a:buChar char="○"/>
              <a:defRPr>
                <a:solidFill>
                  <a:srgbClr val="434343"/>
                </a:solidFill>
              </a:defRPr>
            </a:lvl8pPr>
            <a:lvl9pPr marL="4114800" lvl="8" indent="-304800">
              <a:lnSpc>
                <a:spcPct val="115000"/>
              </a:lnSpc>
              <a:spcBef>
                <a:spcPts val="0"/>
              </a:spcBef>
              <a:spcAft>
                <a:spcPts val="0"/>
              </a:spcAft>
              <a:buClr>
                <a:srgbClr val="434343"/>
              </a:buClr>
              <a:buSzPts val="1200"/>
              <a:buFont typeface="Roboto Condensed Light"/>
              <a:buChar char="■"/>
              <a:defRPr>
                <a:solidFill>
                  <a:srgbClr val="434343"/>
                </a:solidFill>
              </a:defRPr>
            </a:lvl9pPr>
          </a:lstStyle>
          <a:p>
            <a:endParaRPr/>
          </a:p>
        </p:txBody>
      </p:sp>
      <p:pic>
        <p:nvPicPr>
          <p:cNvPr id="33" name="Google Shape;33;p4"/>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34" name="Google Shape;34;p4"/>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35" name="Google Shape;35;p4"/>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ubTitle" idx="1"/>
          </p:nvPr>
        </p:nvSpPr>
        <p:spPr>
          <a:xfrm>
            <a:off x="1567375" y="3102225"/>
            <a:ext cx="23544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Bree Serif"/>
              <a:buNone/>
              <a:defRPr sz="2500">
                <a:latin typeface="Abril Fatface"/>
                <a:ea typeface="Abril Fatface"/>
                <a:cs typeface="Abril Fatface"/>
                <a:sym typeface="Abril Fatface"/>
              </a:defRPr>
            </a:lvl1pPr>
            <a:lvl2pPr lvl="1"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2pPr>
            <a:lvl3pPr lvl="2"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3pPr>
            <a:lvl4pPr lvl="3"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4pPr>
            <a:lvl5pPr lvl="4"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5pPr>
            <a:lvl6pPr lvl="5"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6pPr>
            <a:lvl7pPr lvl="6"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7pPr>
            <a:lvl8pPr lvl="7"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8pPr>
            <a:lvl9pPr lvl="8"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9pPr>
          </a:lstStyle>
          <a:p>
            <a:endParaRPr/>
          </a:p>
        </p:txBody>
      </p:sp>
      <p:sp>
        <p:nvSpPr>
          <p:cNvPr id="39" name="Google Shape;39;p5"/>
          <p:cNvSpPr txBox="1">
            <a:spLocks noGrp="1"/>
          </p:cNvSpPr>
          <p:nvPr>
            <p:ph type="subTitle" idx="2"/>
          </p:nvPr>
        </p:nvSpPr>
        <p:spPr>
          <a:xfrm>
            <a:off x="5222225" y="3102225"/>
            <a:ext cx="23544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Bree Serif"/>
              <a:buNone/>
              <a:defRPr sz="2500">
                <a:latin typeface="Abril Fatface"/>
                <a:ea typeface="Abril Fatface"/>
                <a:cs typeface="Abril Fatface"/>
                <a:sym typeface="Abril Fatface"/>
              </a:defRPr>
            </a:lvl1pPr>
            <a:lvl2pPr lvl="1"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2pPr>
            <a:lvl3pPr lvl="2"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3pPr>
            <a:lvl4pPr lvl="3"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4pPr>
            <a:lvl5pPr lvl="4"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5pPr>
            <a:lvl6pPr lvl="5"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6pPr>
            <a:lvl7pPr lvl="6"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7pPr>
            <a:lvl8pPr lvl="7"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8pPr>
            <a:lvl9pPr lvl="8" algn="ctr">
              <a:lnSpc>
                <a:spcPct val="100000"/>
              </a:lnSpc>
              <a:spcBef>
                <a:spcPts val="0"/>
              </a:spcBef>
              <a:spcAft>
                <a:spcPts val="0"/>
              </a:spcAft>
              <a:buClr>
                <a:schemeClr val="dk1"/>
              </a:buClr>
              <a:buSzPts val="2500"/>
              <a:buFont typeface="Bree Serif"/>
              <a:buNone/>
              <a:defRPr sz="2500">
                <a:solidFill>
                  <a:schemeClr val="dk1"/>
                </a:solidFill>
                <a:latin typeface="Bree Serif"/>
                <a:ea typeface="Bree Serif"/>
                <a:cs typeface="Bree Serif"/>
                <a:sym typeface="Bree Serif"/>
              </a:defRPr>
            </a:lvl9pPr>
          </a:lstStyle>
          <a:p>
            <a:endParaRPr/>
          </a:p>
        </p:txBody>
      </p:sp>
      <p:sp>
        <p:nvSpPr>
          <p:cNvPr id="40" name="Google Shape;40;p5"/>
          <p:cNvSpPr txBox="1">
            <a:spLocks noGrp="1"/>
          </p:cNvSpPr>
          <p:nvPr>
            <p:ph type="subTitle" idx="3"/>
          </p:nvPr>
        </p:nvSpPr>
        <p:spPr>
          <a:xfrm>
            <a:off x="1567375" y="3716250"/>
            <a:ext cx="23544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5222225" y="3716250"/>
            <a:ext cx="2354400" cy="713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pic>
        <p:nvPicPr>
          <p:cNvPr id="43" name="Google Shape;43;p5"/>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44" name="Google Shape;44;p5"/>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45" name="Google Shape;45;p5"/>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sp>
        <p:nvSpPr>
          <p:cNvPr id="47" name="Google Shape;47;p6"/>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6"/>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49" name="Google Shape;49;p6"/>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50" name="Google Shape;50;p6"/>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sp>
        <p:nvSpPr>
          <p:cNvPr id="51" name="Google Shape;51;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7"/>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7"/>
          <p:cNvPicPr preferRelativeResize="0"/>
          <p:nvPr/>
        </p:nvPicPr>
        <p:blipFill rotWithShape="1">
          <a:blip r:embed="rId2">
            <a:alphaModFix/>
          </a:blip>
          <a:srcRect t="18093" r="37507"/>
          <a:stretch/>
        </p:blipFill>
        <p:spPr>
          <a:xfrm>
            <a:off x="7676646" y="186525"/>
            <a:ext cx="1241349" cy="2287027"/>
          </a:xfrm>
          <a:prstGeom prst="rect">
            <a:avLst/>
          </a:prstGeom>
          <a:noFill/>
          <a:ln>
            <a:noFill/>
          </a:ln>
        </p:spPr>
      </p:pic>
      <p:pic>
        <p:nvPicPr>
          <p:cNvPr id="55" name="Google Shape;55;p7"/>
          <p:cNvPicPr preferRelativeResize="0"/>
          <p:nvPr/>
        </p:nvPicPr>
        <p:blipFill>
          <a:blip r:embed="rId3">
            <a:alphaModFix/>
          </a:blip>
          <a:stretch>
            <a:fillRect/>
          </a:stretch>
        </p:blipFill>
        <p:spPr>
          <a:xfrm>
            <a:off x="7075676" y="-321500"/>
            <a:ext cx="1985096" cy="2792223"/>
          </a:xfrm>
          <a:prstGeom prst="rect">
            <a:avLst/>
          </a:prstGeom>
          <a:noFill/>
          <a:ln>
            <a:noFill/>
          </a:ln>
        </p:spPr>
      </p:pic>
      <p:pic>
        <p:nvPicPr>
          <p:cNvPr id="56" name="Google Shape;56;p7"/>
          <p:cNvPicPr preferRelativeResize="0"/>
          <p:nvPr/>
        </p:nvPicPr>
        <p:blipFill rotWithShape="1">
          <a:blip r:embed="rId4">
            <a:alphaModFix/>
          </a:blip>
          <a:srcRect l="29701" b="14008"/>
          <a:stretch/>
        </p:blipFill>
        <p:spPr>
          <a:xfrm>
            <a:off x="227325" y="2320550"/>
            <a:ext cx="1533900" cy="2639252"/>
          </a:xfrm>
          <a:prstGeom prst="rect">
            <a:avLst/>
          </a:prstGeom>
          <a:noFill/>
          <a:ln>
            <a:noFill/>
          </a:ln>
        </p:spPr>
      </p:pic>
      <p:sp>
        <p:nvSpPr>
          <p:cNvPr id="57" name="Google Shape;57;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8" name="Google Shape;58;p7"/>
          <p:cNvSpPr txBox="1">
            <a:spLocks noGrp="1"/>
          </p:cNvSpPr>
          <p:nvPr>
            <p:ph type="body" idx="1"/>
          </p:nvPr>
        </p:nvSpPr>
        <p:spPr>
          <a:xfrm>
            <a:off x="715100" y="1456675"/>
            <a:ext cx="3661200" cy="2544300"/>
          </a:xfrm>
          <a:prstGeom prst="rect">
            <a:avLst/>
          </a:prstGeom>
        </p:spPr>
        <p:txBody>
          <a:bodyPr spcFirstLastPara="1" wrap="square" lIns="91425" tIns="91425" rIns="91425" bIns="91425" anchor="ctr" anchorCtr="0">
            <a:noAutofit/>
          </a:bodyPr>
          <a:lstStyle>
            <a:lvl1pPr marL="457200" lvl="0" indent="-317500">
              <a:lnSpc>
                <a:spcPct val="100000"/>
              </a:lnSpc>
              <a:spcBef>
                <a:spcPts val="0"/>
              </a:spcBef>
              <a:spcAft>
                <a:spcPts val="0"/>
              </a:spcAft>
              <a:buClr>
                <a:srgbClr val="434343"/>
              </a:buClr>
              <a:buSzPts val="1400"/>
              <a:buChar char="●"/>
              <a:defRPr sz="1400">
                <a:solidFill>
                  <a:srgbClr val="434343"/>
                </a:solidFill>
              </a:defRPr>
            </a:lvl1pPr>
            <a:lvl2pPr marL="914400" lvl="1" indent="-317500">
              <a:lnSpc>
                <a:spcPct val="115000"/>
              </a:lnSpc>
              <a:spcBef>
                <a:spcPts val="0"/>
              </a:spcBef>
              <a:spcAft>
                <a:spcPts val="0"/>
              </a:spcAft>
              <a:buClr>
                <a:srgbClr val="434343"/>
              </a:buClr>
              <a:buSzPts val="1400"/>
              <a:buChar char="○"/>
              <a:defRPr>
                <a:solidFill>
                  <a:srgbClr val="434343"/>
                </a:solidFill>
              </a:defRPr>
            </a:lvl2pPr>
            <a:lvl3pPr marL="1371600" lvl="2" indent="-317500">
              <a:lnSpc>
                <a:spcPct val="115000"/>
              </a:lnSpc>
              <a:spcBef>
                <a:spcPts val="0"/>
              </a:spcBef>
              <a:spcAft>
                <a:spcPts val="0"/>
              </a:spcAft>
              <a:buClr>
                <a:srgbClr val="434343"/>
              </a:buClr>
              <a:buSzPts val="1400"/>
              <a:buChar char="■"/>
              <a:defRPr>
                <a:solidFill>
                  <a:srgbClr val="434343"/>
                </a:solidFill>
              </a:defRPr>
            </a:lvl3pPr>
            <a:lvl4pPr marL="1828800" lvl="3" indent="-317500">
              <a:lnSpc>
                <a:spcPct val="115000"/>
              </a:lnSpc>
              <a:spcBef>
                <a:spcPts val="0"/>
              </a:spcBef>
              <a:spcAft>
                <a:spcPts val="0"/>
              </a:spcAft>
              <a:buClr>
                <a:srgbClr val="434343"/>
              </a:buClr>
              <a:buSzPts val="1400"/>
              <a:buChar char="●"/>
              <a:defRPr>
                <a:solidFill>
                  <a:srgbClr val="434343"/>
                </a:solidFill>
              </a:defRPr>
            </a:lvl4pPr>
            <a:lvl5pPr marL="2286000" lvl="4" indent="-317500">
              <a:lnSpc>
                <a:spcPct val="115000"/>
              </a:lnSpc>
              <a:spcBef>
                <a:spcPts val="0"/>
              </a:spcBef>
              <a:spcAft>
                <a:spcPts val="0"/>
              </a:spcAft>
              <a:buClr>
                <a:srgbClr val="434343"/>
              </a:buClr>
              <a:buSzPts val="1400"/>
              <a:buChar char="○"/>
              <a:defRPr>
                <a:solidFill>
                  <a:srgbClr val="434343"/>
                </a:solidFill>
              </a:defRPr>
            </a:lvl5pPr>
            <a:lvl6pPr marL="2743200" lvl="5" indent="-317500">
              <a:lnSpc>
                <a:spcPct val="115000"/>
              </a:lnSpc>
              <a:spcBef>
                <a:spcPts val="0"/>
              </a:spcBef>
              <a:spcAft>
                <a:spcPts val="0"/>
              </a:spcAft>
              <a:buClr>
                <a:srgbClr val="434343"/>
              </a:buClr>
              <a:buSzPts val="1400"/>
              <a:buChar char="■"/>
              <a:defRPr>
                <a:solidFill>
                  <a:srgbClr val="434343"/>
                </a:solidFill>
              </a:defRPr>
            </a:lvl6pPr>
            <a:lvl7pPr marL="3200400" lvl="6" indent="-317500">
              <a:lnSpc>
                <a:spcPct val="115000"/>
              </a:lnSpc>
              <a:spcBef>
                <a:spcPts val="0"/>
              </a:spcBef>
              <a:spcAft>
                <a:spcPts val="0"/>
              </a:spcAft>
              <a:buClr>
                <a:srgbClr val="434343"/>
              </a:buClr>
              <a:buSzPts val="1400"/>
              <a:buChar char="●"/>
              <a:defRPr>
                <a:solidFill>
                  <a:srgbClr val="434343"/>
                </a:solidFill>
              </a:defRPr>
            </a:lvl7pPr>
            <a:lvl8pPr marL="3657600" lvl="7" indent="-317500">
              <a:lnSpc>
                <a:spcPct val="115000"/>
              </a:lnSpc>
              <a:spcBef>
                <a:spcPts val="0"/>
              </a:spcBef>
              <a:spcAft>
                <a:spcPts val="0"/>
              </a:spcAft>
              <a:buClr>
                <a:srgbClr val="434343"/>
              </a:buClr>
              <a:buSzPts val="1400"/>
              <a:buChar char="○"/>
              <a:defRPr>
                <a:solidFill>
                  <a:srgbClr val="434343"/>
                </a:solidFill>
              </a:defRPr>
            </a:lvl8pPr>
            <a:lvl9pPr marL="4114800" lvl="8" indent="-31750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8"/>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8"/>
          <p:cNvGrpSpPr/>
          <p:nvPr/>
        </p:nvGrpSpPr>
        <p:grpSpPr>
          <a:xfrm>
            <a:off x="229225" y="185223"/>
            <a:ext cx="8688899" cy="4771400"/>
            <a:chOff x="229225" y="185223"/>
            <a:chExt cx="8688899" cy="4771400"/>
          </a:xfrm>
        </p:grpSpPr>
        <p:pic>
          <p:nvPicPr>
            <p:cNvPr id="62" name="Google Shape;62;p8"/>
            <p:cNvPicPr preferRelativeResize="0"/>
            <p:nvPr/>
          </p:nvPicPr>
          <p:blipFill rotWithShape="1">
            <a:blip r:embed="rId2">
              <a:alphaModFix/>
            </a:blip>
            <a:srcRect l="13804" t="7780" r="30842" b="18117"/>
            <a:stretch/>
          </p:blipFill>
          <p:spPr>
            <a:xfrm rot="5400000" flipH="1">
              <a:off x="1523012" y="-800513"/>
              <a:ext cx="2236102" cy="4207575"/>
            </a:xfrm>
            <a:prstGeom prst="rect">
              <a:avLst/>
            </a:prstGeom>
            <a:noFill/>
            <a:ln>
              <a:noFill/>
            </a:ln>
          </p:spPr>
        </p:pic>
        <p:pic>
          <p:nvPicPr>
            <p:cNvPr id="63" name="Google Shape;63;p8"/>
            <p:cNvPicPr preferRelativeResize="0"/>
            <p:nvPr/>
          </p:nvPicPr>
          <p:blipFill rotWithShape="1">
            <a:blip r:embed="rId3">
              <a:alphaModFix/>
            </a:blip>
            <a:srcRect l="41434" t="21605"/>
            <a:stretch/>
          </p:blipFill>
          <p:spPr>
            <a:xfrm>
              <a:off x="229225" y="185225"/>
              <a:ext cx="2532397" cy="4764851"/>
            </a:xfrm>
            <a:prstGeom prst="rect">
              <a:avLst/>
            </a:prstGeom>
            <a:noFill/>
            <a:ln>
              <a:noFill/>
            </a:ln>
          </p:spPr>
        </p:pic>
        <p:pic>
          <p:nvPicPr>
            <p:cNvPr id="64" name="Google Shape;64;p8"/>
            <p:cNvPicPr preferRelativeResize="0"/>
            <p:nvPr/>
          </p:nvPicPr>
          <p:blipFill rotWithShape="1">
            <a:blip r:embed="rId4">
              <a:alphaModFix/>
            </a:blip>
            <a:srcRect l="14296" t="32836" r="39809"/>
            <a:stretch/>
          </p:blipFill>
          <p:spPr>
            <a:xfrm rot="5400000">
              <a:off x="5544047" y="1581357"/>
              <a:ext cx="2206401" cy="4541752"/>
            </a:xfrm>
            <a:prstGeom prst="rect">
              <a:avLst/>
            </a:prstGeom>
            <a:noFill/>
            <a:ln>
              <a:noFill/>
            </a:ln>
          </p:spPr>
        </p:pic>
        <p:pic>
          <p:nvPicPr>
            <p:cNvPr id="65" name="Google Shape;65;p8"/>
            <p:cNvPicPr preferRelativeResize="0"/>
            <p:nvPr/>
          </p:nvPicPr>
          <p:blipFill rotWithShape="1">
            <a:blip r:embed="rId5">
              <a:alphaModFix/>
            </a:blip>
            <a:srcRect l="3245" t="16327" r="26668" b="21848"/>
            <a:stretch/>
          </p:blipFill>
          <p:spPr>
            <a:xfrm>
              <a:off x="5381175" y="379675"/>
              <a:ext cx="2997074" cy="3718799"/>
            </a:xfrm>
            <a:prstGeom prst="rect">
              <a:avLst/>
            </a:prstGeom>
            <a:noFill/>
            <a:ln>
              <a:noFill/>
            </a:ln>
          </p:spPr>
        </p:pic>
        <p:pic>
          <p:nvPicPr>
            <p:cNvPr id="66" name="Google Shape;66;p8"/>
            <p:cNvPicPr preferRelativeResize="0"/>
            <p:nvPr/>
          </p:nvPicPr>
          <p:blipFill rotWithShape="1">
            <a:blip r:embed="rId6">
              <a:alphaModFix/>
            </a:blip>
            <a:srcRect l="32735" t="10200" r="28428" b="58498"/>
            <a:stretch/>
          </p:blipFill>
          <p:spPr>
            <a:xfrm rot="-5400000">
              <a:off x="7611709" y="3650211"/>
              <a:ext cx="1224976" cy="1387848"/>
            </a:xfrm>
            <a:prstGeom prst="rect">
              <a:avLst/>
            </a:prstGeom>
            <a:noFill/>
            <a:ln>
              <a:noFill/>
            </a:ln>
          </p:spPr>
        </p:pic>
      </p:grpSp>
      <p:sp>
        <p:nvSpPr>
          <p:cNvPr id="67" name="Google Shape;6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25250" y="186250"/>
            <a:ext cx="8693400" cy="477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9"/>
          <p:cNvPicPr preferRelativeResize="0"/>
          <p:nvPr/>
        </p:nvPicPr>
        <p:blipFill rotWithShape="1">
          <a:blip r:embed="rId2">
            <a:alphaModFix/>
          </a:blip>
          <a:srcRect l="34331"/>
          <a:stretch/>
        </p:blipFill>
        <p:spPr>
          <a:xfrm>
            <a:off x="227328" y="254900"/>
            <a:ext cx="1836973" cy="3934751"/>
          </a:xfrm>
          <a:prstGeom prst="rect">
            <a:avLst/>
          </a:prstGeom>
          <a:noFill/>
          <a:ln>
            <a:noFill/>
          </a:ln>
        </p:spPr>
      </p:pic>
      <p:pic>
        <p:nvPicPr>
          <p:cNvPr id="71" name="Google Shape;71;p9"/>
          <p:cNvPicPr preferRelativeResize="0"/>
          <p:nvPr/>
        </p:nvPicPr>
        <p:blipFill rotWithShape="1">
          <a:blip r:embed="rId3">
            <a:alphaModFix/>
          </a:blip>
          <a:srcRect t="20578" r="28941"/>
          <a:stretch/>
        </p:blipFill>
        <p:spPr>
          <a:xfrm rot="-5400000">
            <a:off x="689741" y="-276416"/>
            <a:ext cx="1619350" cy="2544174"/>
          </a:xfrm>
          <a:prstGeom prst="rect">
            <a:avLst/>
          </a:prstGeom>
          <a:noFill/>
          <a:ln>
            <a:noFill/>
          </a:ln>
        </p:spPr>
      </p:pic>
      <p:pic>
        <p:nvPicPr>
          <p:cNvPr id="72" name="Google Shape;72;p9"/>
          <p:cNvPicPr preferRelativeResize="0"/>
          <p:nvPr/>
        </p:nvPicPr>
        <p:blipFill rotWithShape="1">
          <a:blip r:embed="rId4">
            <a:alphaModFix/>
          </a:blip>
          <a:srcRect l="26772" t="25339"/>
          <a:stretch/>
        </p:blipFill>
        <p:spPr>
          <a:xfrm rot="10800000">
            <a:off x="6447826" y="1415492"/>
            <a:ext cx="2470624" cy="3540874"/>
          </a:xfrm>
          <a:prstGeom prst="rect">
            <a:avLst/>
          </a:prstGeom>
          <a:noFill/>
          <a:ln>
            <a:noFill/>
          </a:ln>
        </p:spPr>
      </p:pic>
      <p:pic>
        <p:nvPicPr>
          <p:cNvPr id="73" name="Google Shape;73;p9"/>
          <p:cNvPicPr preferRelativeResize="0"/>
          <p:nvPr/>
        </p:nvPicPr>
        <p:blipFill>
          <a:blip r:embed="rId5">
            <a:alphaModFix/>
          </a:blip>
          <a:stretch>
            <a:fillRect/>
          </a:stretch>
        </p:blipFill>
        <p:spPr>
          <a:xfrm>
            <a:off x="7275530" y="817425"/>
            <a:ext cx="1716074" cy="2413819"/>
          </a:xfrm>
          <a:prstGeom prst="rect">
            <a:avLst/>
          </a:prstGeom>
          <a:noFill/>
          <a:ln>
            <a:noFill/>
          </a:ln>
        </p:spPr>
      </p:pic>
      <p:pic>
        <p:nvPicPr>
          <p:cNvPr id="74" name="Google Shape;74;p9"/>
          <p:cNvPicPr preferRelativeResize="0"/>
          <p:nvPr/>
        </p:nvPicPr>
        <p:blipFill>
          <a:blip r:embed="rId6">
            <a:alphaModFix/>
          </a:blip>
          <a:stretch>
            <a:fillRect/>
          </a:stretch>
        </p:blipFill>
        <p:spPr>
          <a:xfrm>
            <a:off x="5977241" y="45925"/>
            <a:ext cx="1717253" cy="2413819"/>
          </a:xfrm>
          <a:prstGeom prst="rect">
            <a:avLst/>
          </a:prstGeom>
          <a:noFill/>
          <a:ln>
            <a:noFill/>
          </a:ln>
        </p:spPr>
      </p:pic>
      <p:sp>
        <p:nvSpPr>
          <p:cNvPr id="75" name="Google Shape;75;p9"/>
          <p:cNvSpPr txBox="1">
            <a:spLocks noGrp="1"/>
          </p:cNvSpPr>
          <p:nvPr>
            <p:ph type="title"/>
          </p:nvPr>
        </p:nvSpPr>
        <p:spPr>
          <a:xfrm>
            <a:off x="715101" y="1338875"/>
            <a:ext cx="5686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715100" y="2381248"/>
            <a:ext cx="5460000" cy="146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21150"/>
            <a:ext cx="9144000" cy="5185800"/>
          </a:xfrm>
          <a:prstGeom prst="rect">
            <a:avLst/>
          </a:prstGeom>
          <a:noFill/>
          <a:ln>
            <a:noFill/>
          </a:ln>
        </p:spPr>
      </p:sp>
      <p:sp>
        <p:nvSpPr>
          <p:cNvPr id="79" name="Google Shape;79;p10"/>
          <p:cNvSpPr txBox="1">
            <a:spLocks noGrp="1"/>
          </p:cNvSpPr>
          <p:nvPr>
            <p:ph type="title"/>
          </p:nvPr>
        </p:nvSpPr>
        <p:spPr>
          <a:xfrm>
            <a:off x="5331350" y="793550"/>
            <a:ext cx="3093000" cy="910500"/>
          </a:xfrm>
          <a:prstGeom prst="rect">
            <a:avLst/>
          </a:prstGeom>
          <a:solidFill>
            <a:schemeClr val="dk1"/>
          </a:solidFill>
        </p:spPr>
        <p:txBody>
          <a:bodyPr spcFirstLastPara="1" wrap="square" lIns="91425" tIns="91425" rIns="91425" bIns="91425" anchor="ctr" anchorCtr="0">
            <a:noAutofit/>
          </a:bodyPr>
          <a:lstStyle>
            <a:lvl1pPr lvl="0" algn="r">
              <a:spcBef>
                <a:spcPts val="0"/>
              </a:spcBef>
              <a:spcAft>
                <a:spcPts val="0"/>
              </a:spcAft>
              <a:buSzPts val="3500"/>
              <a:buNone/>
              <a:defRPr sz="2700"/>
            </a:lvl1pPr>
            <a:lvl2pPr lvl="1" algn="ctr">
              <a:spcBef>
                <a:spcPts val="0"/>
              </a:spcBef>
              <a:spcAft>
                <a:spcPts val="0"/>
              </a:spcAft>
              <a:buSzPts val="3500"/>
              <a:buNone/>
              <a:defRPr/>
            </a:lvl2pPr>
            <a:lvl3pPr lvl="2" algn="ctr">
              <a:spcBef>
                <a:spcPts val="0"/>
              </a:spcBef>
              <a:spcAft>
                <a:spcPts val="0"/>
              </a:spcAft>
              <a:buSzPts val="3500"/>
              <a:buNone/>
              <a:defRPr/>
            </a:lvl3pPr>
            <a:lvl4pPr lvl="3" algn="ctr">
              <a:spcBef>
                <a:spcPts val="0"/>
              </a:spcBef>
              <a:spcAft>
                <a:spcPts val="0"/>
              </a:spcAft>
              <a:buSzPts val="3500"/>
              <a:buNone/>
              <a:defRPr/>
            </a:lvl4pPr>
            <a:lvl5pPr lvl="4" algn="ctr">
              <a:spcBef>
                <a:spcPts val="0"/>
              </a:spcBef>
              <a:spcAft>
                <a:spcPts val="0"/>
              </a:spcAft>
              <a:buSzPts val="3500"/>
              <a:buNone/>
              <a:defRPr/>
            </a:lvl5pPr>
            <a:lvl6pPr lvl="5" algn="ctr">
              <a:spcBef>
                <a:spcPts val="0"/>
              </a:spcBef>
              <a:spcAft>
                <a:spcPts val="0"/>
              </a:spcAft>
              <a:buSzPts val="3500"/>
              <a:buNone/>
              <a:defRPr/>
            </a:lvl6pPr>
            <a:lvl7pPr lvl="6" algn="ctr">
              <a:spcBef>
                <a:spcPts val="0"/>
              </a:spcBef>
              <a:spcAft>
                <a:spcPts val="0"/>
              </a:spcAft>
              <a:buSzPts val="3500"/>
              <a:buNone/>
              <a:defRPr/>
            </a:lvl7pPr>
            <a:lvl8pPr lvl="7" algn="ctr">
              <a:spcBef>
                <a:spcPts val="0"/>
              </a:spcBef>
              <a:spcAft>
                <a:spcPts val="0"/>
              </a:spcAft>
              <a:buSzPts val="3500"/>
              <a:buNone/>
              <a:defRPr/>
            </a:lvl8pPr>
            <a:lvl9pPr lvl="8" algn="ctr">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1pPr>
            <a:lvl2pPr lvl="1">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2pPr>
            <a:lvl3pPr lvl="2">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3pPr>
            <a:lvl4pPr lvl="3">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4pPr>
            <a:lvl5pPr lvl="4">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5pPr>
            <a:lvl6pPr lvl="5">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6pPr>
            <a:lvl7pPr lvl="6">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7pPr>
            <a:lvl8pPr lvl="7">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8pPr>
            <a:lvl9pPr lvl="8">
              <a:spcBef>
                <a:spcPts val="0"/>
              </a:spcBef>
              <a:spcAft>
                <a:spcPts val="0"/>
              </a:spcAft>
              <a:buClr>
                <a:schemeClr val="dk2"/>
              </a:buClr>
              <a:buSzPts val="3500"/>
              <a:buFont typeface="Abril Fatface"/>
              <a:buNone/>
              <a:defRPr sz="3500">
                <a:solidFill>
                  <a:schemeClr val="dk2"/>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Fira Sans"/>
              <a:buChar char="●"/>
              <a:defRPr>
                <a:solidFill>
                  <a:schemeClr val="dk2"/>
                </a:solidFill>
                <a:latin typeface="Fira Sans"/>
                <a:ea typeface="Fira Sans"/>
                <a:cs typeface="Fira Sans"/>
                <a:sym typeface="Fira Sans"/>
              </a:defRPr>
            </a:lvl1pPr>
            <a:lvl2pPr marL="914400" lvl="1"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2pPr>
            <a:lvl3pPr marL="1371600" lvl="2"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3pPr>
            <a:lvl4pPr marL="1828800" lvl="3"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4pPr>
            <a:lvl5pPr marL="2286000" lvl="4"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5pPr>
            <a:lvl6pPr marL="2743200" lvl="5"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6pPr>
            <a:lvl7pPr marL="3200400" lvl="6"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7pPr>
            <a:lvl8pPr marL="3657600" lvl="7" indent="-317500">
              <a:lnSpc>
                <a:spcPct val="115000"/>
              </a:lnSpc>
              <a:spcBef>
                <a:spcPts val="1600"/>
              </a:spcBef>
              <a:spcAft>
                <a:spcPts val="0"/>
              </a:spcAft>
              <a:buClr>
                <a:schemeClr val="dk2"/>
              </a:buClr>
              <a:buSzPts val="1400"/>
              <a:buFont typeface="Fira Sans"/>
              <a:buChar char="○"/>
              <a:defRPr>
                <a:solidFill>
                  <a:schemeClr val="dk2"/>
                </a:solidFill>
                <a:latin typeface="Fira Sans"/>
                <a:ea typeface="Fira Sans"/>
                <a:cs typeface="Fira Sans"/>
                <a:sym typeface="Fira Sans"/>
              </a:defRPr>
            </a:lvl8pPr>
            <a:lvl9pPr marL="4114800" lvl="8" indent="-317500">
              <a:lnSpc>
                <a:spcPct val="115000"/>
              </a:lnSpc>
              <a:spcBef>
                <a:spcPts val="1600"/>
              </a:spcBef>
              <a:spcAft>
                <a:spcPts val="1600"/>
              </a:spcAft>
              <a:buClr>
                <a:schemeClr val="dk2"/>
              </a:buClr>
              <a:buSzPts val="1400"/>
              <a:buFont typeface="Fira Sans"/>
              <a:buChar char="■"/>
              <a:defRPr>
                <a:solidFill>
                  <a:schemeClr val="dk2"/>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2316289" y="2007755"/>
            <a:ext cx="4262700" cy="68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de" sz="3400" dirty="0" err="1"/>
              <a:t>Airbnb</a:t>
            </a:r>
            <a:r>
              <a:rPr lang="de" sz="3400" dirty="0"/>
              <a:t> </a:t>
            </a:r>
            <a:r>
              <a:rPr lang="de" sz="3400" dirty="0" err="1"/>
              <a:t>Occupancy</a:t>
            </a:r>
            <a:r>
              <a:rPr lang="de" sz="3400" dirty="0"/>
              <a:t> and Revenue Analytics </a:t>
            </a:r>
            <a:endParaRPr sz="3400" dirty="0"/>
          </a:p>
          <a:p>
            <a:pPr marL="0" lvl="0" indent="0" algn="ctr" rtl="0">
              <a:spcBef>
                <a:spcPts val="600"/>
              </a:spcBef>
              <a:spcAft>
                <a:spcPts val="600"/>
              </a:spcAft>
              <a:buNone/>
            </a:pPr>
            <a:r>
              <a:rPr lang="de" sz="1800" dirty="0"/>
              <a:t>Los Angeles County</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0"/>
          <p:cNvSpPr txBox="1">
            <a:spLocks noGrp="1"/>
          </p:cNvSpPr>
          <p:nvPr>
            <p:ph type="title"/>
          </p:nvPr>
        </p:nvSpPr>
        <p:spPr>
          <a:xfrm>
            <a:off x="457425" y="397400"/>
            <a:ext cx="8331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a:t>Stakeholder Metrics: Best amenities</a:t>
            </a:r>
            <a:endParaRPr/>
          </a:p>
        </p:txBody>
      </p:sp>
      <p:pic>
        <p:nvPicPr>
          <p:cNvPr id="348" name="Google Shape;348;p40"/>
          <p:cNvPicPr preferRelativeResize="0"/>
          <p:nvPr/>
        </p:nvPicPr>
        <p:blipFill>
          <a:blip r:embed="rId3">
            <a:alphaModFix/>
          </a:blip>
          <a:stretch>
            <a:fillRect/>
          </a:stretch>
        </p:blipFill>
        <p:spPr>
          <a:xfrm>
            <a:off x="2880725" y="951325"/>
            <a:ext cx="5959473" cy="3986601"/>
          </a:xfrm>
          <a:prstGeom prst="rect">
            <a:avLst/>
          </a:prstGeom>
          <a:noFill/>
          <a:ln>
            <a:noFill/>
          </a:ln>
        </p:spPr>
      </p:pic>
      <p:sp>
        <p:nvSpPr>
          <p:cNvPr id="349" name="Google Shape;349;p40"/>
          <p:cNvSpPr/>
          <p:nvPr/>
        </p:nvSpPr>
        <p:spPr>
          <a:xfrm>
            <a:off x="263750" y="1017763"/>
            <a:ext cx="2524200" cy="3850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de"/>
              <a:t>To measure how different amenities impact </a:t>
            </a:r>
            <a:r>
              <a:rPr lang="de" b="1"/>
              <a:t>occupancy rates</a:t>
            </a:r>
            <a:r>
              <a:rPr lang="de"/>
              <a:t>, helping stakeholders prioritize features that drive bookings.</a:t>
            </a:r>
            <a:endParaRPr/>
          </a:p>
          <a:p>
            <a:pPr marL="0" lvl="0" indent="0" algn="just" rtl="0">
              <a:spcBef>
                <a:spcPts val="1200"/>
              </a:spcBef>
              <a:spcAft>
                <a:spcPts val="0"/>
              </a:spcAft>
              <a:buNone/>
            </a:pPr>
            <a:endParaRPr sz="17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457425" y="397400"/>
            <a:ext cx="8331000" cy="6204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sz="3200"/>
              <a:t>Stakeholder Metrics: Revenue Prediction</a:t>
            </a:r>
            <a:endParaRPr sz="3200"/>
          </a:p>
        </p:txBody>
      </p:sp>
      <p:sp>
        <p:nvSpPr>
          <p:cNvPr id="355" name="Google Shape;355;p41"/>
          <p:cNvSpPr txBox="1"/>
          <p:nvPr/>
        </p:nvSpPr>
        <p:spPr>
          <a:xfrm>
            <a:off x="801500" y="1277750"/>
            <a:ext cx="7759500" cy="3345300"/>
          </a:xfrm>
          <a:prstGeom prst="rect">
            <a:avLst/>
          </a:prstGeom>
          <a:noFill/>
          <a:ln>
            <a:noFill/>
          </a:ln>
        </p:spPr>
        <p:txBody>
          <a:bodyPr spcFirstLastPara="1" wrap="square" lIns="91425" tIns="91425" rIns="91425" bIns="91425" anchor="t" anchorCtr="0">
            <a:noAutofit/>
          </a:bodyPr>
          <a:lstStyle/>
          <a:p>
            <a:pPr marL="457200" lvl="0" indent="-349250" algn="l" rtl="0">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Use price and occupancy predictions to forecast the host’s revenue for the upcoming year</a:t>
            </a:r>
            <a:endParaRPr sz="1900">
              <a:solidFill>
                <a:schemeClr val="dk2"/>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This can enable hosts to make more informed decisions on future investments, repairs and planning</a:t>
            </a:r>
            <a:endParaRPr sz="1900">
              <a:solidFill>
                <a:schemeClr val="dk2"/>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chemeClr val="dk2"/>
              </a:buClr>
              <a:buSzPts val="1900"/>
              <a:buFont typeface="Times New Roman"/>
              <a:buChar char="●"/>
            </a:pPr>
            <a:r>
              <a:rPr lang="de" sz="1900">
                <a:solidFill>
                  <a:schemeClr val="dk2"/>
                </a:solidFill>
                <a:latin typeface="Times New Roman"/>
                <a:ea typeface="Times New Roman"/>
                <a:cs typeface="Times New Roman"/>
                <a:sym typeface="Times New Roman"/>
              </a:rPr>
              <a:t>Hosts can also use these revenue to forecasts to price their Airbnbs appropriately </a:t>
            </a:r>
            <a:endParaRPr sz="1900">
              <a:solidFill>
                <a:schemeClr val="dk2"/>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900">
              <a:solidFill>
                <a:schemeClr val="dk2"/>
              </a:solidFill>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9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type="title"/>
          </p:nvPr>
        </p:nvSpPr>
        <p:spPr>
          <a:xfrm>
            <a:off x="248950" y="211525"/>
            <a:ext cx="4262700" cy="22944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endParaRPr/>
          </a:p>
        </p:txBody>
      </p:sp>
      <p:pic>
        <p:nvPicPr>
          <p:cNvPr id="361" name="Google Shape;361;p42"/>
          <p:cNvPicPr preferRelativeResize="0"/>
          <p:nvPr/>
        </p:nvPicPr>
        <p:blipFill>
          <a:blip r:embed="rId3">
            <a:alphaModFix/>
          </a:blip>
          <a:stretch>
            <a:fillRect/>
          </a:stretch>
        </p:blipFill>
        <p:spPr>
          <a:xfrm>
            <a:off x="167600" y="211525"/>
            <a:ext cx="8801424" cy="4865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335250" y="346075"/>
            <a:ext cx="8473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a:t>Airbnbs with the highest occupancy</a:t>
            </a:r>
            <a:endParaRPr/>
          </a:p>
        </p:txBody>
      </p:sp>
      <p:pic>
        <p:nvPicPr>
          <p:cNvPr id="367" name="Google Shape;367;p43"/>
          <p:cNvPicPr preferRelativeResize="0"/>
          <p:nvPr/>
        </p:nvPicPr>
        <p:blipFill>
          <a:blip r:embed="rId3">
            <a:alphaModFix/>
          </a:blip>
          <a:stretch>
            <a:fillRect/>
          </a:stretch>
        </p:blipFill>
        <p:spPr>
          <a:xfrm>
            <a:off x="1238250" y="862000"/>
            <a:ext cx="6555927" cy="3909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711900" y="295825"/>
            <a:ext cx="111312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sz="2700"/>
              <a:t>Avg price for Airbnbs with highest occupancy </a:t>
            </a:r>
            <a:endParaRPr sz="2700"/>
          </a:p>
        </p:txBody>
      </p:sp>
      <p:pic>
        <p:nvPicPr>
          <p:cNvPr id="373" name="Google Shape;373;p44"/>
          <p:cNvPicPr preferRelativeResize="0"/>
          <p:nvPr/>
        </p:nvPicPr>
        <p:blipFill>
          <a:blip r:embed="rId3">
            <a:alphaModFix/>
          </a:blip>
          <a:stretch>
            <a:fillRect/>
          </a:stretch>
        </p:blipFill>
        <p:spPr>
          <a:xfrm>
            <a:off x="1527400" y="868525"/>
            <a:ext cx="6346099" cy="3783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5"/>
          <p:cNvSpPr txBox="1">
            <a:spLocks noGrp="1"/>
          </p:cNvSpPr>
          <p:nvPr>
            <p:ph type="title"/>
          </p:nvPr>
        </p:nvSpPr>
        <p:spPr>
          <a:xfrm>
            <a:off x="720000" y="12688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000"/>
              <a:t>Zip Codes that have high occupancy</a:t>
            </a:r>
            <a:endParaRPr sz="3000"/>
          </a:p>
          <a:p>
            <a:pPr marL="0" lvl="0" indent="0" algn="ctr" rtl="0">
              <a:spcBef>
                <a:spcPts val="600"/>
              </a:spcBef>
              <a:spcAft>
                <a:spcPts val="0"/>
              </a:spcAft>
              <a:buNone/>
            </a:pPr>
            <a:endParaRPr sz="3000"/>
          </a:p>
          <a:p>
            <a:pPr marL="0" lvl="0" indent="0" algn="ctr" rtl="0">
              <a:spcBef>
                <a:spcPts val="600"/>
              </a:spcBef>
              <a:spcAft>
                <a:spcPts val="0"/>
              </a:spcAft>
              <a:buNone/>
            </a:pPr>
            <a:endParaRPr sz="3000"/>
          </a:p>
          <a:p>
            <a:pPr marL="0" lvl="0" indent="0" algn="ctr" rtl="0">
              <a:spcBef>
                <a:spcPts val="600"/>
              </a:spcBef>
              <a:spcAft>
                <a:spcPts val="600"/>
              </a:spcAft>
              <a:buNone/>
            </a:pPr>
            <a:endParaRPr sz="3000"/>
          </a:p>
        </p:txBody>
      </p:sp>
      <p:pic>
        <p:nvPicPr>
          <p:cNvPr id="379" name="Google Shape;379;p45"/>
          <p:cNvPicPr preferRelativeResize="0"/>
          <p:nvPr/>
        </p:nvPicPr>
        <p:blipFill>
          <a:blip r:embed="rId3">
            <a:alphaModFix/>
          </a:blip>
          <a:stretch>
            <a:fillRect/>
          </a:stretch>
        </p:blipFill>
        <p:spPr>
          <a:xfrm>
            <a:off x="1656425" y="1126750"/>
            <a:ext cx="5831150" cy="34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6"/>
          <p:cNvSpPr txBox="1">
            <a:spLocks noGrp="1"/>
          </p:cNvSpPr>
          <p:nvPr>
            <p:ph type="title"/>
          </p:nvPr>
        </p:nvSpPr>
        <p:spPr>
          <a:xfrm>
            <a:off x="948600" y="6205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b="1">
                <a:latin typeface="Times New Roman"/>
                <a:ea typeface="Times New Roman"/>
                <a:cs typeface="Times New Roman"/>
                <a:sym typeface="Times New Roman"/>
              </a:rPr>
              <a:t>Future Scope</a:t>
            </a:r>
            <a:endParaRPr b="1">
              <a:latin typeface="Times New Roman"/>
              <a:ea typeface="Times New Roman"/>
              <a:cs typeface="Times New Roman"/>
              <a:sym typeface="Times New Roman"/>
            </a:endParaRPr>
          </a:p>
        </p:txBody>
      </p:sp>
      <p:cxnSp>
        <p:nvCxnSpPr>
          <p:cNvPr id="385" name="Google Shape;385;p46"/>
          <p:cNvCxnSpPr/>
          <p:nvPr/>
        </p:nvCxnSpPr>
        <p:spPr>
          <a:xfrm>
            <a:off x="843150" y="223125"/>
            <a:ext cx="609000" cy="0"/>
          </a:xfrm>
          <a:prstGeom prst="straightConnector1">
            <a:avLst/>
          </a:prstGeom>
          <a:noFill/>
          <a:ln w="19050" cap="flat" cmpd="sng">
            <a:solidFill>
              <a:schemeClr val="dk2"/>
            </a:solidFill>
            <a:prstDash val="solid"/>
            <a:round/>
            <a:headEnd type="none" w="med" len="med"/>
            <a:tailEnd type="none" w="med" len="med"/>
          </a:ln>
        </p:spPr>
      </p:cxnSp>
      <p:sp>
        <p:nvSpPr>
          <p:cNvPr id="386" name="Google Shape;386;p46"/>
          <p:cNvSpPr txBox="1"/>
          <p:nvPr/>
        </p:nvSpPr>
        <p:spPr>
          <a:xfrm>
            <a:off x="948600" y="1385375"/>
            <a:ext cx="7132500" cy="3111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Simulation Analysis with front end</a:t>
            </a:r>
            <a:endParaRPr sz="22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2200">
              <a:solidFill>
                <a:schemeClr val="dk2"/>
              </a:solidFill>
              <a:latin typeface="Times New Roman"/>
              <a:ea typeface="Times New Roman"/>
              <a:cs typeface="Times New Roman"/>
              <a:sym typeface="Times New Roman"/>
            </a:endParaRPr>
          </a:p>
          <a:p>
            <a:pPr marL="457200" lvl="0" indent="-368300" algn="l" rtl="0">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Use an Optimization algorithm to find the ideal pricing for an Airbnb to achieve maximum occupancy</a:t>
            </a:r>
            <a:endParaRPr sz="2200">
              <a:solidFill>
                <a:schemeClr val="dk2"/>
              </a:solidFill>
              <a:latin typeface="Times New Roman"/>
              <a:ea typeface="Times New Roman"/>
              <a:cs typeface="Times New Roman"/>
              <a:sym typeface="Times New Roman"/>
            </a:endParaRPr>
          </a:p>
          <a:p>
            <a:pPr marL="457200" lvl="0" indent="0" algn="l" rtl="0">
              <a:spcBef>
                <a:spcPts val="0"/>
              </a:spcBef>
              <a:spcAft>
                <a:spcPts val="0"/>
              </a:spcAft>
              <a:buNone/>
            </a:pPr>
            <a:endParaRPr sz="2200">
              <a:solidFill>
                <a:schemeClr val="dk2"/>
              </a:solidFill>
              <a:latin typeface="Times New Roman"/>
              <a:ea typeface="Times New Roman"/>
              <a:cs typeface="Times New Roman"/>
              <a:sym typeface="Times New Roman"/>
            </a:endParaRPr>
          </a:p>
          <a:p>
            <a:pPr marL="457200" lvl="0" indent="-368300" algn="l" rtl="0">
              <a:spcBef>
                <a:spcPts val="0"/>
              </a:spcBef>
              <a:spcAft>
                <a:spcPts val="0"/>
              </a:spcAft>
              <a:buClr>
                <a:schemeClr val="dk2"/>
              </a:buClr>
              <a:buSzPts val="2200"/>
              <a:buFont typeface="Times New Roman"/>
              <a:buChar char="●"/>
            </a:pPr>
            <a:r>
              <a:rPr lang="de" sz="2200">
                <a:solidFill>
                  <a:schemeClr val="dk2"/>
                </a:solidFill>
                <a:latin typeface="Times New Roman"/>
                <a:ea typeface="Times New Roman"/>
                <a:cs typeface="Times New Roman"/>
                <a:sym typeface="Times New Roman"/>
              </a:rPr>
              <a:t>Expand our data to include other cities</a:t>
            </a:r>
            <a:endParaRPr sz="22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7"/>
          <p:cNvSpPr txBox="1">
            <a:spLocks noGrp="1"/>
          </p:cNvSpPr>
          <p:nvPr>
            <p:ph type="title"/>
          </p:nvPr>
        </p:nvSpPr>
        <p:spPr>
          <a:xfrm>
            <a:off x="2374950" y="283875"/>
            <a:ext cx="4394100" cy="7050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sz="4800" b="1">
                <a:latin typeface="Times New Roman"/>
                <a:ea typeface="Times New Roman"/>
                <a:cs typeface="Times New Roman"/>
                <a:sym typeface="Times New Roman"/>
              </a:rPr>
              <a:t>Thank You!</a:t>
            </a:r>
            <a:endParaRPr sz="4800" b="1">
              <a:latin typeface="Times New Roman"/>
              <a:ea typeface="Times New Roman"/>
              <a:cs typeface="Times New Roman"/>
              <a:sym typeface="Times New Roman"/>
            </a:endParaRPr>
          </a:p>
        </p:txBody>
      </p:sp>
      <p:pic>
        <p:nvPicPr>
          <p:cNvPr id="392" name="Google Shape;392;p47"/>
          <p:cNvPicPr preferRelativeResize="0"/>
          <p:nvPr/>
        </p:nvPicPr>
        <p:blipFill>
          <a:blip r:embed="rId3">
            <a:alphaModFix/>
          </a:blip>
          <a:stretch>
            <a:fillRect/>
          </a:stretch>
        </p:blipFill>
        <p:spPr>
          <a:xfrm>
            <a:off x="2701225" y="1029600"/>
            <a:ext cx="4067825" cy="3783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cxnSp>
        <p:nvCxnSpPr>
          <p:cNvPr id="270" name="Google Shape;270;p32"/>
          <p:cNvCxnSpPr/>
          <p:nvPr/>
        </p:nvCxnSpPr>
        <p:spPr>
          <a:xfrm>
            <a:off x="843150" y="103525"/>
            <a:ext cx="609000" cy="0"/>
          </a:xfrm>
          <a:prstGeom prst="straightConnector1">
            <a:avLst/>
          </a:prstGeom>
          <a:noFill/>
          <a:ln w="19050" cap="flat" cmpd="sng">
            <a:solidFill>
              <a:schemeClr val="dk2"/>
            </a:solidFill>
            <a:prstDash val="solid"/>
            <a:round/>
            <a:headEnd type="none" w="med" len="med"/>
            <a:tailEnd type="none" w="med" len="med"/>
          </a:ln>
        </p:spPr>
      </p:cxnSp>
      <p:sp>
        <p:nvSpPr>
          <p:cNvPr id="271" name="Google Shape;271;p32"/>
          <p:cNvSpPr txBox="1">
            <a:spLocks noGrp="1"/>
          </p:cNvSpPr>
          <p:nvPr>
            <p:ph type="title"/>
          </p:nvPr>
        </p:nvSpPr>
        <p:spPr>
          <a:xfrm>
            <a:off x="3081001" y="421400"/>
            <a:ext cx="4497600" cy="452100"/>
          </a:xfrm>
          <a:prstGeom prst="rect">
            <a:avLst/>
          </a:prstGeom>
        </p:spPr>
        <p:txBody>
          <a:bodyPr spcFirstLastPara="1" wrap="square" lIns="91425" tIns="91425" rIns="91425" bIns="91425" anchor="ctr" anchorCtr="0">
            <a:noAutofit/>
          </a:bodyPr>
          <a:lstStyle/>
          <a:p>
            <a:pPr marL="0" lvl="0" indent="0" algn="l" rtl="0">
              <a:spcBef>
                <a:spcPts val="0"/>
              </a:spcBef>
              <a:spcAft>
                <a:spcPts val="600"/>
              </a:spcAft>
              <a:buNone/>
            </a:pPr>
            <a:r>
              <a:rPr lang="de" b="1" dirty="0" err="1">
                <a:latin typeface="Times New Roman"/>
                <a:ea typeface="Times New Roman"/>
                <a:cs typeface="Times New Roman"/>
                <a:sym typeface="Times New Roman"/>
              </a:rPr>
              <a:t>Introduction</a:t>
            </a:r>
            <a:endParaRPr b="1" dirty="0">
              <a:latin typeface="Times New Roman"/>
              <a:ea typeface="Times New Roman"/>
              <a:cs typeface="Times New Roman"/>
              <a:sym typeface="Times New Roman"/>
            </a:endParaRPr>
          </a:p>
        </p:txBody>
      </p:sp>
      <p:sp>
        <p:nvSpPr>
          <p:cNvPr id="272" name="Google Shape;272;p32"/>
          <p:cNvSpPr/>
          <p:nvPr/>
        </p:nvSpPr>
        <p:spPr>
          <a:xfrm>
            <a:off x="1890480" y="1458904"/>
            <a:ext cx="5688121" cy="2494706"/>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de" sz="1800" dirty="0" err="1">
                <a:solidFill>
                  <a:srgbClr val="111111"/>
                </a:solidFill>
                <a:latin typeface="Times New Roman"/>
                <a:ea typeface="Times New Roman"/>
                <a:cs typeface="Times New Roman"/>
                <a:sym typeface="Times New Roman"/>
              </a:rPr>
              <a:t>Airbnb</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Prediction</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focuses</a:t>
            </a:r>
            <a:r>
              <a:rPr lang="de" sz="1800" dirty="0">
                <a:solidFill>
                  <a:srgbClr val="111111"/>
                </a:solidFill>
                <a:latin typeface="Times New Roman"/>
                <a:ea typeface="Times New Roman"/>
                <a:cs typeface="Times New Roman"/>
                <a:sym typeface="Times New Roman"/>
              </a:rPr>
              <a:t> on </a:t>
            </a:r>
            <a:r>
              <a:rPr lang="de" sz="1800" dirty="0" err="1">
                <a:solidFill>
                  <a:srgbClr val="111111"/>
                </a:solidFill>
                <a:latin typeface="Times New Roman"/>
                <a:ea typeface="Times New Roman"/>
                <a:cs typeface="Times New Roman"/>
                <a:sym typeface="Times New Roman"/>
              </a:rPr>
              <a:t>analyzing</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data</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related</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to</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rental</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prices</a:t>
            </a:r>
            <a:r>
              <a:rPr lang="de" sz="1800" dirty="0">
                <a:solidFill>
                  <a:srgbClr val="111111"/>
                </a:solidFill>
                <a:latin typeface="Times New Roman"/>
                <a:ea typeface="Times New Roman"/>
                <a:cs typeface="Times New Roman"/>
                <a:sym typeface="Times New Roman"/>
              </a:rPr>
              <a:t> and </a:t>
            </a:r>
            <a:r>
              <a:rPr lang="de" sz="1800" dirty="0" err="1">
                <a:solidFill>
                  <a:srgbClr val="111111"/>
                </a:solidFill>
                <a:latin typeface="Times New Roman"/>
                <a:ea typeface="Times New Roman"/>
                <a:cs typeface="Times New Roman"/>
                <a:sym typeface="Times New Roman"/>
              </a:rPr>
              <a:t>occupancy</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rates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across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various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listings</a:t>
            </a:r>
            <a:r>
              <a:rPr lang="de" sz="1800" dirty="0">
                <a:solidFill>
                  <a:srgbClr val="111111"/>
                </a:solidFill>
                <a:latin typeface="Times New Roman"/>
                <a:ea typeface="Times New Roman"/>
                <a:cs typeface="Times New Roman"/>
                <a:sym typeface="Times New Roman"/>
              </a:rPr>
              <a:t>. This </a:t>
            </a:r>
            <a:r>
              <a:rPr lang="de" sz="1800" dirty="0" err="1">
                <a:solidFill>
                  <a:srgbClr val="111111"/>
                </a:solidFill>
                <a:latin typeface="Times New Roman"/>
                <a:ea typeface="Times New Roman"/>
                <a:cs typeface="Times New Roman"/>
                <a:sym typeface="Times New Roman"/>
              </a:rPr>
              <a:t>involves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evaluating</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factors</a:t>
            </a:r>
            <a:r>
              <a:rPr lang="de" sz="1800" dirty="0">
                <a:solidFill>
                  <a:srgbClr val="111111"/>
                </a:solidFill>
                <a:latin typeface="Times New Roman"/>
                <a:ea typeface="Times New Roman"/>
                <a:cs typeface="Times New Roman"/>
                <a:sym typeface="Times New Roman"/>
              </a:rPr>
              <a:t> like </a:t>
            </a:r>
            <a:r>
              <a:rPr lang="de" sz="1800" dirty="0" err="1">
                <a:solidFill>
                  <a:srgbClr val="111111"/>
                </a:solidFill>
                <a:latin typeface="Times New Roman"/>
                <a:ea typeface="Times New Roman"/>
                <a:cs typeface="Times New Roman"/>
                <a:sym typeface="Times New Roman"/>
              </a:rPr>
              <a:t>local</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crime</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rates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transportation</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access</a:t>
            </a:r>
            <a:r>
              <a:rPr lang="de" sz="1800" dirty="0">
                <a:solidFill>
                  <a:srgbClr val="111111"/>
                </a:solidFill>
                <a:latin typeface="Times New Roman"/>
                <a:ea typeface="Times New Roman"/>
                <a:cs typeface="Times New Roman"/>
                <a:sym typeface="Times New Roman"/>
              </a:rPr>
              <a:t>, and </a:t>
            </a:r>
            <a:r>
              <a:rPr lang="de" sz="1800" dirty="0" err="1">
                <a:solidFill>
                  <a:srgbClr val="111111"/>
                </a:solidFill>
                <a:latin typeface="Times New Roman"/>
                <a:ea typeface="Times New Roman"/>
                <a:cs typeface="Times New Roman"/>
                <a:sym typeface="Times New Roman"/>
              </a:rPr>
              <a:t>property</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amenities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ultimately</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guiding</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hosts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to</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optimize</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their</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listings</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for</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better</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revenue</a:t>
            </a:r>
            <a:r>
              <a:rPr lang="de" sz="1800" dirty="0">
                <a:solidFill>
                  <a:srgbClr val="111111"/>
                </a:solidFill>
                <a:latin typeface="Times New Roman"/>
                <a:ea typeface="Times New Roman"/>
                <a:cs typeface="Times New Roman"/>
                <a:sym typeface="Times New Roman"/>
              </a:rPr>
              <a:t> </a:t>
            </a:r>
            <a:r>
              <a:rPr lang="de" sz="1800" dirty="0" err="1">
                <a:solidFill>
                  <a:srgbClr val="111111"/>
                </a:solidFill>
                <a:latin typeface="Times New Roman"/>
                <a:ea typeface="Times New Roman"/>
                <a:cs typeface="Times New Roman"/>
                <a:sym typeface="Times New Roman"/>
              </a:rPr>
              <a:t>generation</a:t>
            </a:r>
            <a:r>
              <a:rPr lang="de" sz="1800" dirty="0">
                <a:solidFill>
                  <a:srgbClr val="111111"/>
                </a:solidFill>
                <a:latin typeface="Times New Roman"/>
                <a:ea typeface="Times New Roman"/>
                <a:cs typeface="Times New Roman"/>
                <a:sym typeface="Times New Roman"/>
              </a:rPr>
              <a:t>.</a:t>
            </a:r>
            <a:endParaRPr sz="1800" dirty="0">
              <a:solidFill>
                <a:srgbClr val="11111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248950" y="211525"/>
            <a:ext cx="84081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a:t>Data</a:t>
            </a:r>
            <a:endParaRPr/>
          </a:p>
        </p:txBody>
      </p:sp>
      <p:sp>
        <p:nvSpPr>
          <p:cNvPr id="279" name="Google Shape;279;p33"/>
          <p:cNvSpPr/>
          <p:nvPr/>
        </p:nvSpPr>
        <p:spPr>
          <a:xfrm>
            <a:off x="590325" y="1439325"/>
            <a:ext cx="1900800" cy="16857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800">
                <a:latin typeface="Fira Sans"/>
                <a:ea typeface="Fira Sans"/>
                <a:cs typeface="Fira Sans"/>
                <a:sym typeface="Fira Sans"/>
              </a:rPr>
              <a:t>Airbnb</a:t>
            </a:r>
            <a:endParaRPr sz="1800">
              <a:latin typeface="Fira Sans"/>
              <a:ea typeface="Fira Sans"/>
              <a:cs typeface="Fira Sans"/>
              <a:sym typeface="Fira Sans"/>
            </a:endParaRPr>
          </a:p>
        </p:txBody>
      </p:sp>
      <p:sp>
        <p:nvSpPr>
          <p:cNvPr id="280" name="Google Shape;280;p3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281" name="Google Shape;281;p33"/>
          <p:cNvSpPr/>
          <p:nvPr/>
        </p:nvSpPr>
        <p:spPr>
          <a:xfrm>
            <a:off x="3459853" y="1439325"/>
            <a:ext cx="1900800" cy="16857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800">
                <a:latin typeface="Fira Sans"/>
                <a:ea typeface="Fira Sans"/>
                <a:cs typeface="Fira Sans"/>
                <a:sym typeface="Fira Sans"/>
              </a:rPr>
              <a:t>Crime</a:t>
            </a:r>
            <a:endParaRPr sz="1800">
              <a:latin typeface="Fira Sans"/>
              <a:ea typeface="Fira Sans"/>
              <a:cs typeface="Fira Sans"/>
              <a:sym typeface="Fira Sans"/>
            </a:endParaRPr>
          </a:p>
        </p:txBody>
      </p:sp>
      <p:sp>
        <p:nvSpPr>
          <p:cNvPr id="282" name="Google Shape;282;p33"/>
          <p:cNvSpPr/>
          <p:nvPr/>
        </p:nvSpPr>
        <p:spPr>
          <a:xfrm>
            <a:off x="6462496" y="1439325"/>
            <a:ext cx="1900800" cy="1685700"/>
          </a:xfrm>
          <a:prstGeom prst="roundRect">
            <a:avLst>
              <a:gd name="adj" fmla="val 16667"/>
            </a:avLst>
          </a:prstGeom>
          <a:solidFill>
            <a:srgbClr val="EEC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800">
                <a:latin typeface="Fira Sans"/>
                <a:ea typeface="Fira Sans"/>
                <a:cs typeface="Fira Sans"/>
                <a:sym typeface="Fira Sans"/>
              </a:rPr>
              <a:t>Public Transport</a:t>
            </a:r>
            <a:endParaRPr sz="1800">
              <a:latin typeface="Fira Sans"/>
              <a:ea typeface="Fira Sans"/>
              <a:cs typeface="Fira Sans"/>
              <a:sym typeface="Fira Sans"/>
            </a:endParaRPr>
          </a:p>
        </p:txBody>
      </p:sp>
      <p:cxnSp>
        <p:nvCxnSpPr>
          <p:cNvPr id="283" name="Google Shape;283;p33"/>
          <p:cNvCxnSpPr/>
          <p:nvPr/>
        </p:nvCxnSpPr>
        <p:spPr>
          <a:xfrm rot="-5400000" flipH="1">
            <a:off x="4655455" y="2945700"/>
            <a:ext cx="685800" cy="1044600"/>
          </a:xfrm>
          <a:prstGeom prst="bentConnector3">
            <a:avLst>
              <a:gd name="adj1" fmla="val 50000"/>
            </a:avLst>
          </a:prstGeom>
          <a:noFill/>
          <a:ln w="19050" cap="flat" cmpd="sng">
            <a:solidFill>
              <a:srgbClr val="5E696C"/>
            </a:solidFill>
            <a:prstDash val="solid"/>
            <a:miter lim="8000"/>
            <a:headEnd type="none" w="sm" len="sm"/>
            <a:tailEnd type="none" w="sm" len="sm"/>
          </a:ln>
        </p:spPr>
      </p:cxnSp>
      <p:cxnSp>
        <p:nvCxnSpPr>
          <p:cNvPr id="284" name="Google Shape;284;p33"/>
          <p:cNvCxnSpPr/>
          <p:nvPr/>
        </p:nvCxnSpPr>
        <p:spPr>
          <a:xfrm rot="-5400000">
            <a:off x="3610851" y="2945700"/>
            <a:ext cx="685800" cy="1044600"/>
          </a:xfrm>
          <a:prstGeom prst="bentConnector3">
            <a:avLst>
              <a:gd name="adj1" fmla="val 50000"/>
            </a:avLst>
          </a:prstGeom>
          <a:noFill/>
          <a:ln w="19050" cap="flat" cmpd="sng">
            <a:solidFill>
              <a:srgbClr val="5E696C"/>
            </a:solidFill>
            <a:prstDash val="solid"/>
            <a:miter lim="8000"/>
            <a:headEnd type="none" w="sm" len="sm"/>
            <a:tailEnd type="none" w="sm" len="sm"/>
          </a:ln>
        </p:spPr>
      </p:cxnSp>
      <p:sp>
        <p:nvSpPr>
          <p:cNvPr id="285" name="Google Shape;285;p33"/>
          <p:cNvSpPr txBox="1"/>
          <p:nvPr/>
        </p:nvSpPr>
        <p:spPr>
          <a:xfrm>
            <a:off x="3431450" y="3810900"/>
            <a:ext cx="2089200" cy="83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de">
                <a:solidFill>
                  <a:schemeClr val="dk2"/>
                </a:solidFill>
                <a:latin typeface="Fira Sans"/>
                <a:ea typeface="Fira Sans"/>
                <a:cs typeface="Fira Sans"/>
                <a:sym typeface="Fira Sans"/>
              </a:rPr>
              <a:t>Aggregated total number of crimes per zip code</a:t>
            </a:r>
            <a:endParaRPr>
              <a:solidFill>
                <a:schemeClr val="dk2"/>
              </a:solidFill>
              <a:latin typeface="Fira Sans"/>
              <a:ea typeface="Fira Sans"/>
              <a:cs typeface="Fira Sans"/>
              <a:sym typeface="Fira Sans"/>
            </a:endParaRPr>
          </a:p>
        </p:txBody>
      </p:sp>
      <p:cxnSp>
        <p:nvCxnSpPr>
          <p:cNvPr id="286" name="Google Shape;286;p33"/>
          <p:cNvCxnSpPr/>
          <p:nvPr/>
        </p:nvCxnSpPr>
        <p:spPr>
          <a:xfrm rot="-5400000" flipH="1">
            <a:off x="7581383" y="2932650"/>
            <a:ext cx="685800" cy="1070700"/>
          </a:xfrm>
          <a:prstGeom prst="bentConnector3">
            <a:avLst>
              <a:gd name="adj1" fmla="val 50000"/>
            </a:avLst>
          </a:prstGeom>
          <a:noFill/>
          <a:ln w="19050" cap="flat" cmpd="sng">
            <a:solidFill>
              <a:srgbClr val="5E696C"/>
            </a:solidFill>
            <a:prstDash val="solid"/>
            <a:miter lim="8000"/>
            <a:headEnd type="none" w="sm" len="sm"/>
            <a:tailEnd type="none" w="sm" len="sm"/>
          </a:ln>
        </p:spPr>
      </p:cxnSp>
      <p:cxnSp>
        <p:nvCxnSpPr>
          <p:cNvPr id="287" name="Google Shape;287;p33"/>
          <p:cNvCxnSpPr/>
          <p:nvPr/>
        </p:nvCxnSpPr>
        <p:spPr>
          <a:xfrm rot="-5400000">
            <a:off x="6510849" y="2932650"/>
            <a:ext cx="685800" cy="1070700"/>
          </a:xfrm>
          <a:prstGeom prst="bentConnector3">
            <a:avLst>
              <a:gd name="adj1" fmla="val 50000"/>
            </a:avLst>
          </a:prstGeom>
          <a:noFill/>
          <a:ln w="19050" cap="flat" cmpd="sng">
            <a:solidFill>
              <a:srgbClr val="5E696C"/>
            </a:solidFill>
            <a:prstDash val="solid"/>
            <a:miter lim="8000"/>
            <a:headEnd type="none" w="sm" len="sm"/>
            <a:tailEnd type="none" w="sm" len="sm"/>
          </a:ln>
        </p:spPr>
      </p:cxnSp>
      <p:sp>
        <p:nvSpPr>
          <p:cNvPr id="288" name="Google Shape;288;p33"/>
          <p:cNvSpPr txBox="1"/>
          <p:nvPr/>
        </p:nvSpPr>
        <p:spPr>
          <a:xfrm>
            <a:off x="6318400" y="3810900"/>
            <a:ext cx="2141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a:t>Aggregated total number of bus stops and metro stops per zip code</a:t>
            </a:r>
            <a:endParaRPr/>
          </a:p>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1">
                <a:latin typeface="Times New Roman"/>
                <a:ea typeface="Times New Roman"/>
                <a:cs typeface="Times New Roman"/>
                <a:sym typeface="Times New Roman"/>
              </a:rPr>
              <a:t>Feature Engineering</a:t>
            </a:r>
            <a:endParaRPr b="1">
              <a:latin typeface="Times New Roman"/>
              <a:ea typeface="Times New Roman"/>
              <a:cs typeface="Times New Roman"/>
              <a:sym typeface="Times New Roman"/>
            </a:endParaRPr>
          </a:p>
        </p:txBody>
      </p:sp>
      <p:cxnSp>
        <p:nvCxnSpPr>
          <p:cNvPr id="294" name="Google Shape;294;p34"/>
          <p:cNvCxnSpPr/>
          <p:nvPr/>
        </p:nvCxnSpPr>
        <p:spPr>
          <a:xfrm>
            <a:off x="843150" y="223125"/>
            <a:ext cx="609000" cy="0"/>
          </a:xfrm>
          <a:prstGeom prst="straightConnector1">
            <a:avLst/>
          </a:prstGeom>
          <a:noFill/>
          <a:ln w="19050" cap="flat" cmpd="sng">
            <a:solidFill>
              <a:schemeClr val="dk2"/>
            </a:solidFill>
            <a:prstDash val="solid"/>
            <a:round/>
            <a:headEnd type="none" w="med" len="med"/>
            <a:tailEnd type="none" w="med" len="med"/>
          </a:ln>
        </p:spPr>
      </p:cxnSp>
      <p:sp>
        <p:nvSpPr>
          <p:cNvPr id="295" name="Google Shape;295;p34"/>
          <p:cNvSpPr txBox="1"/>
          <p:nvPr/>
        </p:nvSpPr>
        <p:spPr>
          <a:xfrm>
            <a:off x="5276600" y="1492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296" name="Google Shape;296;p34"/>
          <p:cNvSpPr txBox="1">
            <a:spLocks noGrp="1"/>
          </p:cNvSpPr>
          <p:nvPr>
            <p:ph type="subTitle" idx="2"/>
          </p:nvPr>
        </p:nvSpPr>
        <p:spPr>
          <a:xfrm>
            <a:off x="4906100" y="1242400"/>
            <a:ext cx="3370500" cy="3553800"/>
          </a:xfrm>
          <a:prstGeom prst="rect">
            <a:avLst/>
          </a:prstGeom>
        </p:spPr>
        <p:txBody>
          <a:bodyPr spcFirstLastPara="1" wrap="square" lIns="91425" tIns="91425" rIns="91425" bIns="91425" anchor="ctr" anchorCtr="0">
            <a:noAutofit/>
          </a:bodyPr>
          <a:lstStyle/>
          <a:p>
            <a:pPr marL="457200" marR="190500" lvl="0" indent="-304800" algn="l" rtl="0">
              <a:lnSpc>
                <a:spcPct val="115000"/>
              </a:lnSpc>
              <a:spcBef>
                <a:spcPts val="1000"/>
              </a:spcBef>
              <a:spcAft>
                <a:spcPts val="0"/>
              </a:spcAft>
              <a:buClr>
                <a:srgbClr val="000000"/>
              </a:buClr>
              <a:buSzPts val="1200"/>
              <a:buFont typeface="Arial"/>
              <a:buChar char="●"/>
            </a:pPr>
            <a:r>
              <a:rPr lang="de" sz="1200">
                <a:solidFill>
                  <a:srgbClr val="000000"/>
                </a:solidFill>
                <a:latin typeface="Arial"/>
                <a:ea typeface="Arial"/>
                <a:cs typeface="Arial"/>
                <a:sym typeface="Arial"/>
              </a:rPr>
              <a:t>Imputed columns like days since last review where the value does not exist as -1 to mask it</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Imputed zero to columns where nulls are supposed to mean 0</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When needed to impute mean we imputed it as mean grouping listings by zip code to make sure the location is taken care of</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For price column to deal with outliers log transformed the column</a:t>
            </a:r>
            <a:endParaRPr sz="1200">
              <a:solidFill>
                <a:srgbClr val="000000"/>
              </a:solidFill>
              <a:latin typeface="Arial"/>
              <a:ea typeface="Arial"/>
              <a:cs typeface="Arial"/>
              <a:sym typeface="Arial"/>
            </a:endParaRPr>
          </a:p>
          <a:p>
            <a:pPr marL="457200" marR="190500" lvl="0" indent="0" algn="l" rtl="0">
              <a:lnSpc>
                <a:spcPct val="115000"/>
              </a:lnSpc>
              <a:spcBef>
                <a:spcPts val="1000"/>
              </a:spcBef>
              <a:spcAft>
                <a:spcPts val="0"/>
              </a:spcAft>
              <a:buNone/>
            </a:pPr>
            <a:endParaRPr sz="1200">
              <a:solidFill>
                <a:srgbClr val="000000"/>
              </a:solidFill>
              <a:latin typeface="Arial"/>
              <a:ea typeface="Arial"/>
              <a:cs typeface="Arial"/>
              <a:sym typeface="Arial"/>
            </a:endParaRPr>
          </a:p>
          <a:p>
            <a:pPr marL="457200" marR="190500" lvl="0" indent="0" algn="l" rtl="0">
              <a:lnSpc>
                <a:spcPct val="115000"/>
              </a:lnSpc>
              <a:spcBef>
                <a:spcPts val="1000"/>
              </a:spcBef>
              <a:spcAft>
                <a:spcPts val="0"/>
              </a:spcAft>
              <a:buNone/>
            </a:pPr>
            <a:endParaRPr sz="1050">
              <a:solidFill>
                <a:srgbClr val="000000"/>
              </a:solidFill>
              <a:latin typeface="Arial"/>
              <a:ea typeface="Arial"/>
              <a:cs typeface="Arial"/>
              <a:sym typeface="Arial"/>
            </a:endParaRPr>
          </a:p>
          <a:p>
            <a:pPr marL="0" lvl="0" indent="0" algn="l" rtl="0">
              <a:spcBef>
                <a:spcPts val="500"/>
              </a:spcBef>
              <a:spcAft>
                <a:spcPts val="0"/>
              </a:spcAft>
              <a:buNone/>
            </a:pPr>
            <a:endParaRPr sz="1400">
              <a:latin typeface="Fira Sans"/>
              <a:ea typeface="Fira Sans"/>
              <a:cs typeface="Fira Sans"/>
              <a:sym typeface="Fira Sans"/>
            </a:endParaRPr>
          </a:p>
          <a:p>
            <a:pPr marL="0" lvl="0" indent="0" algn="ctr" rtl="0">
              <a:spcBef>
                <a:spcPts val="0"/>
              </a:spcBef>
              <a:spcAft>
                <a:spcPts val="0"/>
              </a:spcAft>
              <a:buNone/>
            </a:pPr>
            <a:endParaRPr sz="1200" b="1">
              <a:latin typeface="Times New Roman"/>
              <a:ea typeface="Times New Roman"/>
              <a:cs typeface="Times New Roman"/>
              <a:sym typeface="Times New Roman"/>
            </a:endParaRPr>
          </a:p>
        </p:txBody>
      </p:sp>
      <p:sp>
        <p:nvSpPr>
          <p:cNvPr id="297" name="Google Shape;297;p34"/>
          <p:cNvSpPr txBox="1">
            <a:spLocks noGrp="1"/>
          </p:cNvSpPr>
          <p:nvPr>
            <p:ph type="subTitle" idx="3"/>
          </p:nvPr>
        </p:nvSpPr>
        <p:spPr>
          <a:xfrm>
            <a:off x="1209300" y="1188150"/>
            <a:ext cx="4121400" cy="3280800"/>
          </a:xfrm>
          <a:prstGeom prst="rect">
            <a:avLst/>
          </a:prstGeom>
        </p:spPr>
        <p:txBody>
          <a:bodyPr spcFirstLastPara="1" wrap="square" lIns="91425" tIns="91425" rIns="91425" bIns="91425" anchor="t" anchorCtr="0">
            <a:noAutofit/>
          </a:bodyPr>
          <a:lstStyle/>
          <a:p>
            <a:pPr marL="457200" marR="190500" lvl="0" indent="-304800" algn="l" rtl="0">
              <a:lnSpc>
                <a:spcPct val="115000"/>
              </a:lnSpc>
              <a:spcBef>
                <a:spcPts val="1000"/>
              </a:spcBef>
              <a:spcAft>
                <a:spcPts val="0"/>
              </a:spcAft>
              <a:buClr>
                <a:srgbClr val="000000"/>
              </a:buClr>
              <a:buSzPts val="1200"/>
              <a:buFont typeface="Arial"/>
              <a:buChar char="●"/>
            </a:pPr>
            <a:r>
              <a:rPr lang="de" sz="1200">
                <a:solidFill>
                  <a:srgbClr val="000000"/>
                </a:solidFill>
                <a:latin typeface="Arial"/>
                <a:ea typeface="Arial"/>
                <a:cs typeface="Arial"/>
                <a:sym typeface="Arial"/>
              </a:rPr>
              <a:t>Amenities  - grouped the similar amenities together, added super categories, summed up  and then encoded them.</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Property type - group similar property types encoded the property types.</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Datetime columns - changed date time columns to numeric columns by counting the days since that date.</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Room Types - encoded the 4 room types.</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Bathroom count - Took shared bathrooms as 0.5 bathroom and private bathroom or nothing mentioned as 1 bathroom/</a:t>
            </a:r>
            <a:endParaRPr sz="1200">
              <a:solidFill>
                <a:srgbClr val="000000"/>
              </a:solidFill>
              <a:latin typeface="Arial"/>
              <a:ea typeface="Arial"/>
              <a:cs typeface="Arial"/>
              <a:sym typeface="Arial"/>
            </a:endParaRPr>
          </a:p>
          <a:p>
            <a:pPr marL="457200" marR="190500" lvl="0" indent="-304800" algn="l" rtl="0">
              <a:lnSpc>
                <a:spcPct val="115000"/>
              </a:lnSpc>
              <a:spcBef>
                <a:spcPts val="0"/>
              </a:spcBef>
              <a:spcAft>
                <a:spcPts val="0"/>
              </a:spcAft>
              <a:buClr>
                <a:srgbClr val="000000"/>
              </a:buClr>
              <a:buSzPts val="1200"/>
              <a:buFont typeface="Arial"/>
              <a:buChar char="●"/>
            </a:pPr>
            <a:r>
              <a:rPr lang="de" sz="1200">
                <a:solidFill>
                  <a:srgbClr val="000000"/>
                </a:solidFill>
                <a:latin typeface="Arial"/>
                <a:ea typeface="Arial"/>
                <a:cs typeface="Arial"/>
                <a:sym typeface="Arial"/>
              </a:rPr>
              <a:t>Host response time - Used cardinality to do label encoding</a:t>
            </a:r>
            <a:endParaRPr sz="1200">
              <a:solidFill>
                <a:srgbClr val="000000"/>
              </a:solidFill>
              <a:latin typeface="Arial"/>
              <a:ea typeface="Arial"/>
              <a:cs typeface="Arial"/>
              <a:sym typeface="Arial"/>
            </a:endParaRPr>
          </a:p>
          <a:p>
            <a:pPr marL="457200" marR="190500" lvl="0" indent="0" algn="l" rtl="0">
              <a:lnSpc>
                <a:spcPct val="115000"/>
              </a:lnSpc>
              <a:spcBef>
                <a:spcPts val="1000"/>
              </a:spcBef>
              <a:spcAft>
                <a:spcPts val="0"/>
              </a:spcAft>
              <a:buNone/>
            </a:pPr>
            <a:endParaRPr sz="1050">
              <a:solidFill>
                <a:srgbClr val="000000"/>
              </a:solidFill>
              <a:latin typeface="Arial"/>
              <a:ea typeface="Arial"/>
              <a:cs typeface="Arial"/>
              <a:sym typeface="Arial"/>
            </a:endParaRPr>
          </a:p>
          <a:p>
            <a:pPr marL="0" lvl="0" indent="0" algn="l" rtl="0">
              <a:spcBef>
                <a:spcPts val="5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572600" y="2231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1">
                <a:latin typeface="Times New Roman"/>
                <a:ea typeface="Times New Roman"/>
                <a:cs typeface="Times New Roman"/>
                <a:sym typeface="Times New Roman"/>
              </a:rPr>
              <a:t>Important Features</a:t>
            </a:r>
            <a:endParaRPr b="1">
              <a:latin typeface="Times New Roman"/>
              <a:ea typeface="Times New Roman"/>
              <a:cs typeface="Times New Roman"/>
              <a:sym typeface="Times New Roman"/>
            </a:endParaRPr>
          </a:p>
        </p:txBody>
      </p:sp>
      <p:sp>
        <p:nvSpPr>
          <p:cNvPr id="303" name="Google Shape;303;p35"/>
          <p:cNvSpPr txBox="1"/>
          <p:nvPr/>
        </p:nvSpPr>
        <p:spPr>
          <a:xfrm>
            <a:off x="5276600" y="14926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 </a:t>
            </a:r>
            <a:endParaRPr/>
          </a:p>
        </p:txBody>
      </p:sp>
      <p:sp>
        <p:nvSpPr>
          <p:cNvPr id="304" name="Google Shape;304;p35"/>
          <p:cNvSpPr txBox="1">
            <a:spLocks noGrp="1"/>
          </p:cNvSpPr>
          <p:nvPr>
            <p:ph type="subTitle" idx="1"/>
          </p:nvPr>
        </p:nvSpPr>
        <p:spPr>
          <a:xfrm>
            <a:off x="1384275" y="886200"/>
            <a:ext cx="23544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b="1">
                <a:latin typeface="Times New Roman"/>
                <a:ea typeface="Times New Roman"/>
                <a:cs typeface="Times New Roman"/>
                <a:sym typeface="Times New Roman"/>
              </a:rPr>
              <a:t>Price</a:t>
            </a:r>
            <a:endParaRPr b="1">
              <a:latin typeface="Times New Roman"/>
              <a:ea typeface="Times New Roman"/>
              <a:cs typeface="Times New Roman"/>
              <a:sym typeface="Times New Roman"/>
            </a:endParaRPr>
          </a:p>
        </p:txBody>
      </p:sp>
      <p:sp>
        <p:nvSpPr>
          <p:cNvPr id="305" name="Google Shape;305;p35"/>
          <p:cNvSpPr txBox="1">
            <a:spLocks noGrp="1"/>
          </p:cNvSpPr>
          <p:nvPr>
            <p:ph type="subTitle" idx="2"/>
          </p:nvPr>
        </p:nvSpPr>
        <p:spPr>
          <a:xfrm>
            <a:off x="5158500" y="795825"/>
            <a:ext cx="23544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b="1">
                <a:latin typeface="Times New Roman"/>
                <a:ea typeface="Times New Roman"/>
                <a:cs typeface="Times New Roman"/>
                <a:sym typeface="Times New Roman"/>
              </a:rPr>
              <a:t>Occupancy</a:t>
            </a:r>
            <a:endParaRPr b="1">
              <a:latin typeface="Times New Roman"/>
              <a:ea typeface="Times New Roman"/>
              <a:cs typeface="Times New Roman"/>
              <a:sym typeface="Times New Roman"/>
            </a:endParaRPr>
          </a:p>
        </p:txBody>
      </p:sp>
      <p:sp>
        <p:nvSpPr>
          <p:cNvPr id="306" name="Google Shape;306;p35"/>
          <p:cNvSpPr txBox="1">
            <a:spLocks noGrp="1"/>
          </p:cNvSpPr>
          <p:nvPr>
            <p:ph type="subTitle" idx="3"/>
          </p:nvPr>
        </p:nvSpPr>
        <p:spPr>
          <a:xfrm>
            <a:off x="1212500" y="1492650"/>
            <a:ext cx="3255000" cy="32151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Weapons-Related Crimes</a:t>
            </a:r>
            <a:endParaRPr sz="1700"/>
          </a:p>
          <a:p>
            <a:pPr marL="457200" lvl="0" indent="-336550" algn="l" rtl="0">
              <a:lnSpc>
                <a:spcPct val="115000"/>
              </a:lnSpc>
              <a:spcBef>
                <a:spcPts val="0"/>
              </a:spcBef>
              <a:spcAft>
                <a:spcPts val="0"/>
              </a:spcAft>
              <a:buSzPts val="1700"/>
              <a:buChar char="●"/>
            </a:pPr>
            <a:r>
              <a:rPr lang="de" sz="1700"/>
              <a:t>Host ID</a:t>
            </a:r>
            <a:endParaRPr sz="1700"/>
          </a:p>
          <a:p>
            <a:pPr marL="457200" lvl="0" indent="-336550" algn="l" rtl="0">
              <a:lnSpc>
                <a:spcPct val="115000"/>
              </a:lnSpc>
              <a:spcBef>
                <a:spcPts val="0"/>
              </a:spcBef>
              <a:spcAft>
                <a:spcPts val="0"/>
              </a:spcAft>
              <a:buSzPts val="1700"/>
              <a:buChar char="●"/>
            </a:pPr>
            <a:r>
              <a:rPr lang="de" sz="1700"/>
              <a:t>Superhost Status</a:t>
            </a:r>
            <a:endParaRPr sz="1700"/>
          </a:p>
          <a:p>
            <a:pPr marL="457200" lvl="0" indent="-336550" algn="l" rtl="0">
              <a:lnSpc>
                <a:spcPct val="115000"/>
              </a:lnSpc>
              <a:spcBef>
                <a:spcPts val="0"/>
              </a:spcBef>
              <a:spcAft>
                <a:spcPts val="0"/>
              </a:spcAft>
              <a:buSzPts val="1700"/>
              <a:buChar char="●"/>
            </a:pPr>
            <a:r>
              <a:rPr lang="de" sz="1700"/>
              <a:t>Free Wi-Fi and Internet</a:t>
            </a:r>
            <a:endParaRPr sz="1700"/>
          </a:p>
          <a:p>
            <a:pPr marL="457200" lvl="0" indent="-336550" algn="l" rtl="0">
              <a:lnSpc>
                <a:spcPct val="115000"/>
              </a:lnSpc>
              <a:spcBef>
                <a:spcPts val="0"/>
              </a:spcBef>
              <a:spcAft>
                <a:spcPts val="0"/>
              </a:spcAft>
              <a:buSzPts val="1700"/>
              <a:buChar char="●"/>
            </a:pPr>
            <a:r>
              <a:rPr lang="de" sz="1700"/>
              <a:t>Number of Reviews</a:t>
            </a:r>
            <a:endParaRPr sz="1700"/>
          </a:p>
          <a:p>
            <a:pPr marL="457200" lvl="0" indent="-336550" algn="l" rtl="0">
              <a:lnSpc>
                <a:spcPct val="115000"/>
              </a:lnSpc>
              <a:spcBef>
                <a:spcPts val="0"/>
              </a:spcBef>
              <a:spcAft>
                <a:spcPts val="0"/>
              </a:spcAft>
              <a:buSzPts val="1700"/>
              <a:buChar char="●"/>
            </a:pPr>
            <a:r>
              <a:rPr lang="de" sz="1700"/>
              <a:t>Safety Features</a:t>
            </a:r>
            <a:endParaRPr sz="1700"/>
          </a:p>
          <a:p>
            <a:pPr marL="457200" lvl="0" indent="-336550" algn="l" rtl="0">
              <a:lnSpc>
                <a:spcPct val="115000"/>
              </a:lnSpc>
              <a:spcBef>
                <a:spcPts val="0"/>
              </a:spcBef>
              <a:spcAft>
                <a:spcPts val="0"/>
              </a:spcAft>
              <a:buSzPts val="1700"/>
              <a:buChar char="●"/>
            </a:pPr>
            <a:r>
              <a:rPr lang="de" sz="1700"/>
              <a:t>Swimming Amenities</a:t>
            </a:r>
            <a:endParaRPr sz="1700"/>
          </a:p>
          <a:p>
            <a:pPr marL="457200" lvl="0" indent="-336550" algn="l" rtl="0">
              <a:lnSpc>
                <a:spcPct val="115000"/>
              </a:lnSpc>
              <a:spcBef>
                <a:spcPts val="0"/>
              </a:spcBef>
              <a:spcAft>
                <a:spcPts val="0"/>
              </a:spcAft>
              <a:buSzPts val="1700"/>
              <a:buChar char="●"/>
            </a:pPr>
            <a:r>
              <a:rPr lang="de" sz="1700"/>
              <a:t>Kitchen Essentials</a:t>
            </a:r>
            <a:endParaRPr sz="1700"/>
          </a:p>
          <a:p>
            <a:pPr marL="457200" lvl="0" indent="-336550" algn="l" rtl="0">
              <a:lnSpc>
                <a:spcPct val="115000"/>
              </a:lnSpc>
              <a:spcBef>
                <a:spcPts val="0"/>
              </a:spcBef>
              <a:spcAft>
                <a:spcPts val="0"/>
              </a:spcAft>
              <a:buSzPts val="1700"/>
              <a:buChar char="●"/>
            </a:pPr>
            <a:r>
              <a:rPr lang="de" sz="1700"/>
              <a:t>Family-Friendly Amenities</a:t>
            </a:r>
            <a:endParaRPr sz="1700"/>
          </a:p>
          <a:p>
            <a:pPr marL="457200" lvl="0" indent="-336550" algn="l" rtl="0">
              <a:lnSpc>
                <a:spcPct val="115000"/>
              </a:lnSpc>
              <a:spcBef>
                <a:spcPts val="0"/>
              </a:spcBef>
              <a:spcAft>
                <a:spcPts val="0"/>
              </a:spcAft>
              <a:buSzPts val="1700"/>
              <a:buChar char="●"/>
            </a:pPr>
            <a:r>
              <a:rPr lang="de" sz="1700"/>
              <a:t>Number of Bathrooms</a:t>
            </a:r>
            <a:endParaRPr sz="1700"/>
          </a:p>
          <a:p>
            <a:pPr marL="457200" lvl="0" indent="0" algn="l" rtl="0">
              <a:lnSpc>
                <a:spcPct val="115000"/>
              </a:lnSpc>
              <a:spcBef>
                <a:spcPts val="0"/>
              </a:spcBef>
              <a:spcAft>
                <a:spcPts val="0"/>
              </a:spcAft>
              <a:buNone/>
            </a:pPr>
            <a:endParaRPr sz="1700"/>
          </a:p>
        </p:txBody>
      </p:sp>
      <p:sp>
        <p:nvSpPr>
          <p:cNvPr id="307" name="Google Shape;307;p35"/>
          <p:cNvSpPr txBox="1">
            <a:spLocks noGrp="1"/>
          </p:cNvSpPr>
          <p:nvPr>
            <p:ph type="subTitle" idx="4"/>
          </p:nvPr>
        </p:nvSpPr>
        <p:spPr>
          <a:xfrm>
            <a:off x="4767900" y="1509225"/>
            <a:ext cx="3712200" cy="3287400"/>
          </a:xfrm>
          <a:prstGeom prst="rect">
            <a:avLst/>
          </a:prstGeom>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SzPts val="1700"/>
              <a:buChar char="●"/>
            </a:pPr>
            <a:r>
              <a:rPr lang="de" sz="1700"/>
              <a:t>Years as Host</a:t>
            </a:r>
            <a:endParaRPr sz="1700"/>
          </a:p>
          <a:p>
            <a:pPr marL="457200" lvl="0" indent="-336550" algn="l" rtl="0">
              <a:lnSpc>
                <a:spcPct val="115000"/>
              </a:lnSpc>
              <a:spcBef>
                <a:spcPts val="0"/>
              </a:spcBef>
              <a:spcAft>
                <a:spcPts val="0"/>
              </a:spcAft>
              <a:buSzPts val="1700"/>
              <a:buChar char="●"/>
            </a:pPr>
            <a:r>
              <a:rPr lang="de" sz="1700"/>
              <a:t>Host Acceptance Rate</a:t>
            </a:r>
            <a:endParaRPr sz="1700"/>
          </a:p>
          <a:p>
            <a:pPr marL="457200" lvl="0" indent="-336550" algn="l" rtl="0">
              <a:lnSpc>
                <a:spcPct val="115000"/>
              </a:lnSpc>
              <a:spcBef>
                <a:spcPts val="0"/>
              </a:spcBef>
              <a:spcAft>
                <a:spcPts val="0"/>
              </a:spcAft>
              <a:buSzPts val="1700"/>
              <a:buChar char="●"/>
            </a:pPr>
            <a:r>
              <a:rPr lang="de" sz="1700"/>
              <a:t>Total Listings Owned by Host</a:t>
            </a:r>
            <a:endParaRPr sz="1700"/>
          </a:p>
          <a:p>
            <a:pPr marL="457200" lvl="0" indent="-336550" algn="l" rtl="0">
              <a:lnSpc>
                <a:spcPct val="115000"/>
              </a:lnSpc>
              <a:spcBef>
                <a:spcPts val="0"/>
              </a:spcBef>
              <a:spcAft>
                <a:spcPts val="0"/>
              </a:spcAft>
              <a:buSzPts val="1700"/>
              <a:buChar char="●"/>
            </a:pPr>
            <a:r>
              <a:rPr lang="de" sz="1700"/>
              <a:t>Average Minimum Nights Required</a:t>
            </a:r>
            <a:endParaRPr sz="1700"/>
          </a:p>
          <a:p>
            <a:pPr marL="457200" lvl="0" indent="-336550" algn="l" rtl="0">
              <a:lnSpc>
                <a:spcPct val="115000"/>
              </a:lnSpc>
              <a:spcBef>
                <a:spcPts val="0"/>
              </a:spcBef>
              <a:spcAft>
                <a:spcPts val="0"/>
              </a:spcAft>
              <a:buSzPts val="1700"/>
              <a:buChar char="●"/>
            </a:pPr>
            <a:r>
              <a:rPr lang="de" sz="1700"/>
              <a:t>Host Response Time</a:t>
            </a:r>
            <a:endParaRPr sz="1700"/>
          </a:p>
          <a:p>
            <a:pPr marL="457200" lvl="0" indent="-336550" algn="l" rtl="0">
              <a:lnSpc>
                <a:spcPct val="115000"/>
              </a:lnSpc>
              <a:spcBef>
                <a:spcPts val="0"/>
              </a:spcBef>
              <a:spcAft>
                <a:spcPts val="0"/>
              </a:spcAft>
              <a:buSzPts val="1700"/>
              <a:buChar char="●"/>
            </a:pPr>
            <a:r>
              <a:rPr lang="de" sz="1700"/>
              <a:t>Time Since Last Review</a:t>
            </a:r>
            <a:endParaRPr sz="1700"/>
          </a:p>
          <a:p>
            <a:pPr marL="457200" lvl="0" indent="-336550" algn="l" rtl="0">
              <a:lnSpc>
                <a:spcPct val="115000"/>
              </a:lnSpc>
              <a:spcBef>
                <a:spcPts val="0"/>
              </a:spcBef>
              <a:spcAft>
                <a:spcPts val="0"/>
              </a:spcAft>
              <a:buSzPts val="1700"/>
              <a:buChar char="●"/>
            </a:pPr>
            <a:r>
              <a:rPr lang="de" sz="1700"/>
              <a:t>Total Amenities Offered</a:t>
            </a:r>
            <a:endParaRPr sz="1700"/>
          </a:p>
          <a:p>
            <a:pPr marL="457200" lvl="0" indent="-336550" algn="l" rtl="0">
              <a:lnSpc>
                <a:spcPct val="115000"/>
              </a:lnSpc>
              <a:spcBef>
                <a:spcPts val="0"/>
              </a:spcBef>
              <a:spcAft>
                <a:spcPts val="0"/>
              </a:spcAft>
              <a:buSzPts val="1700"/>
              <a:buChar char="●"/>
            </a:pPr>
            <a:r>
              <a:rPr lang="de" sz="1700"/>
              <a:t>Private Room Listings by Host</a:t>
            </a:r>
            <a:endParaRPr sz="1700"/>
          </a:p>
          <a:p>
            <a:pPr marL="457200" lvl="0" indent="-336550" algn="l" rtl="0">
              <a:lnSpc>
                <a:spcPct val="115000"/>
              </a:lnSpc>
              <a:spcBef>
                <a:spcPts val="0"/>
              </a:spcBef>
              <a:spcAft>
                <a:spcPts val="0"/>
              </a:spcAft>
              <a:buSzPts val="1700"/>
              <a:buChar char="●"/>
            </a:pPr>
            <a:r>
              <a:rPr lang="de" sz="1700"/>
              <a:t>Host Response Rate</a:t>
            </a:r>
            <a:endParaRPr sz="1700"/>
          </a:p>
          <a:p>
            <a:pPr marL="457200" lvl="0" indent="0" algn="l" rtl="0">
              <a:lnSpc>
                <a:spcPct val="115000"/>
              </a:lnSpc>
              <a:spcBef>
                <a:spcPts val="0"/>
              </a:spcBef>
              <a:spcAft>
                <a:spcPts val="0"/>
              </a:spcAft>
              <a:buNone/>
            </a:pP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720000" y="1584475"/>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900" b="1">
                <a:latin typeface="Times New Roman"/>
                <a:ea typeface="Times New Roman"/>
                <a:cs typeface="Times New Roman"/>
                <a:sym typeface="Times New Roman"/>
              </a:rPr>
              <a:t>Linear Regression</a:t>
            </a:r>
            <a:endParaRPr sz="2900" b="1">
              <a:latin typeface="Times New Roman"/>
              <a:ea typeface="Times New Roman"/>
              <a:cs typeface="Times New Roman"/>
              <a:sym typeface="Times New Roman"/>
            </a:endParaRPr>
          </a:p>
        </p:txBody>
      </p:sp>
      <p:sp>
        <p:nvSpPr>
          <p:cNvPr id="313" name="Google Shape;313;p36"/>
          <p:cNvSpPr txBox="1">
            <a:spLocks noGrp="1"/>
          </p:cNvSpPr>
          <p:nvPr>
            <p:ph type="title" idx="2"/>
          </p:nvPr>
        </p:nvSpPr>
        <p:spPr>
          <a:xfrm>
            <a:off x="3403800" y="166360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2800" b="1">
                <a:latin typeface="Times New Roman"/>
                <a:ea typeface="Times New Roman"/>
                <a:cs typeface="Times New Roman"/>
                <a:sym typeface="Times New Roman"/>
              </a:rPr>
              <a:t>Random Forest</a:t>
            </a:r>
            <a:endParaRPr sz="3000" b="1">
              <a:latin typeface="Times New Roman"/>
              <a:ea typeface="Times New Roman"/>
              <a:cs typeface="Times New Roman"/>
              <a:sym typeface="Times New Roman"/>
            </a:endParaRPr>
          </a:p>
        </p:txBody>
      </p:sp>
      <p:sp>
        <p:nvSpPr>
          <p:cNvPr id="314" name="Google Shape;314;p36"/>
          <p:cNvSpPr txBox="1">
            <a:spLocks noGrp="1"/>
          </p:cNvSpPr>
          <p:nvPr>
            <p:ph type="title" idx="4"/>
          </p:nvPr>
        </p:nvSpPr>
        <p:spPr>
          <a:xfrm>
            <a:off x="6087600" y="1663600"/>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 sz="3000" b="1">
                <a:latin typeface="Times New Roman"/>
                <a:ea typeface="Times New Roman"/>
                <a:cs typeface="Times New Roman"/>
                <a:sym typeface="Times New Roman"/>
              </a:rPr>
              <a:t>GBT</a:t>
            </a:r>
            <a:endParaRPr sz="3000" b="1">
              <a:latin typeface="Times New Roman"/>
              <a:ea typeface="Times New Roman"/>
              <a:cs typeface="Times New Roman"/>
              <a:sym typeface="Times New Roman"/>
            </a:endParaRPr>
          </a:p>
        </p:txBody>
      </p:sp>
      <p:sp>
        <p:nvSpPr>
          <p:cNvPr id="315" name="Google Shape;315;p36"/>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b="1">
                <a:latin typeface="Times New Roman"/>
                <a:ea typeface="Times New Roman"/>
                <a:cs typeface="Times New Roman"/>
                <a:sym typeface="Times New Roman"/>
              </a:rPr>
              <a:t>R Squared Value</a:t>
            </a:r>
            <a:endParaRPr b="1">
              <a:latin typeface="Times New Roman"/>
              <a:ea typeface="Times New Roman"/>
              <a:cs typeface="Times New Roman"/>
              <a:sym typeface="Times New Roman"/>
            </a:endParaRPr>
          </a:p>
        </p:txBody>
      </p:sp>
      <p:sp>
        <p:nvSpPr>
          <p:cNvPr id="316" name="Google Shape;316;p36"/>
          <p:cNvSpPr/>
          <p:nvPr/>
        </p:nvSpPr>
        <p:spPr>
          <a:xfrm>
            <a:off x="904825" y="2864500"/>
            <a:ext cx="1623900" cy="11067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800">
                <a:latin typeface="Fira Sans"/>
                <a:ea typeface="Fira Sans"/>
                <a:cs typeface="Fira Sans"/>
                <a:sym typeface="Fira Sans"/>
              </a:rPr>
              <a:t>Price: </a:t>
            </a:r>
            <a:r>
              <a:rPr lang="de" sz="1800" b="1">
                <a:latin typeface="Fira Sans"/>
                <a:ea typeface="Fira Sans"/>
                <a:cs typeface="Fira Sans"/>
                <a:sym typeface="Fira Sans"/>
              </a:rPr>
              <a:t>52.97</a:t>
            </a:r>
            <a:endParaRPr sz="1800" b="1">
              <a:latin typeface="Fira Sans"/>
              <a:ea typeface="Fira Sans"/>
              <a:cs typeface="Fira Sans"/>
              <a:sym typeface="Fira Sans"/>
            </a:endParaRPr>
          </a:p>
          <a:p>
            <a:pPr marL="0" lvl="0" indent="0" algn="ctr" rtl="0">
              <a:spcBef>
                <a:spcPts val="0"/>
              </a:spcBef>
              <a:spcAft>
                <a:spcPts val="0"/>
              </a:spcAft>
              <a:buNone/>
            </a:pPr>
            <a:r>
              <a:rPr lang="de" sz="1800">
                <a:latin typeface="Fira Sans"/>
                <a:ea typeface="Fira Sans"/>
                <a:cs typeface="Fira Sans"/>
                <a:sym typeface="Fira Sans"/>
              </a:rPr>
              <a:t>Occupancy: </a:t>
            </a:r>
            <a:r>
              <a:rPr lang="de" sz="1800" b="1">
                <a:latin typeface="Fira Sans"/>
                <a:ea typeface="Fira Sans"/>
                <a:cs typeface="Fira Sans"/>
                <a:sym typeface="Fira Sans"/>
              </a:rPr>
              <a:t>89.99</a:t>
            </a:r>
            <a:r>
              <a:rPr lang="de" sz="1800">
                <a:latin typeface="Fira Sans"/>
                <a:ea typeface="Fira Sans"/>
                <a:cs typeface="Fira Sans"/>
                <a:sym typeface="Fira Sans"/>
              </a:rPr>
              <a:t> </a:t>
            </a:r>
            <a:endParaRPr sz="1800">
              <a:latin typeface="Fira Sans"/>
              <a:ea typeface="Fira Sans"/>
              <a:cs typeface="Fira Sans"/>
              <a:sym typeface="Fira Sans"/>
            </a:endParaRPr>
          </a:p>
        </p:txBody>
      </p:sp>
      <p:sp>
        <p:nvSpPr>
          <p:cNvPr id="317" name="Google Shape;317;p36"/>
          <p:cNvSpPr/>
          <p:nvPr/>
        </p:nvSpPr>
        <p:spPr>
          <a:xfrm>
            <a:off x="3734813" y="2864500"/>
            <a:ext cx="1623900" cy="1106700"/>
          </a:xfrm>
          <a:prstGeom prst="flowChartAlternateProcess">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Fira Sans"/>
              <a:ea typeface="Fira Sans"/>
              <a:cs typeface="Fira Sans"/>
              <a:sym typeface="Fira Sans"/>
            </a:endParaRPr>
          </a:p>
          <a:p>
            <a:pPr marL="0" lvl="0" indent="0" algn="ctr" rtl="0">
              <a:spcBef>
                <a:spcPts val="0"/>
              </a:spcBef>
              <a:spcAft>
                <a:spcPts val="0"/>
              </a:spcAft>
              <a:buNone/>
            </a:pPr>
            <a:endParaRPr sz="1800">
              <a:latin typeface="Fira Sans"/>
              <a:ea typeface="Fira Sans"/>
              <a:cs typeface="Fira Sans"/>
              <a:sym typeface="Fira Sans"/>
            </a:endParaRPr>
          </a:p>
          <a:p>
            <a:pPr marL="0" lvl="0" indent="0" algn="ctr" rtl="0">
              <a:spcBef>
                <a:spcPts val="0"/>
              </a:spcBef>
              <a:spcAft>
                <a:spcPts val="0"/>
              </a:spcAft>
              <a:buNone/>
            </a:pPr>
            <a:r>
              <a:rPr lang="de" sz="1800">
                <a:latin typeface="Fira Sans"/>
                <a:ea typeface="Fira Sans"/>
                <a:cs typeface="Fira Sans"/>
                <a:sym typeface="Fira Sans"/>
              </a:rPr>
              <a:t>Price: </a:t>
            </a:r>
            <a:r>
              <a:rPr lang="de" sz="1800" b="1">
                <a:latin typeface="Fira Sans"/>
                <a:ea typeface="Fira Sans"/>
                <a:cs typeface="Fira Sans"/>
                <a:sym typeface="Fira Sans"/>
              </a:rPr>
              <a:t>63.66</a:t>
            </a:r>
            <a:endParaRPr sz="1800" b="1">
              <a:latin typeface="Fira Sans"/>
              <a:ea typeface="Fira Sans"/>
              <a:cs typeface="Fira Sans"/>
              <a:sym typeface="Fira Sans"/>
            </a:endParaRPr>
          </a:p>
          <a:p>
            <a:pPr marL="0" lvl="0" indent="0" algn="ctr" rtl="0">
              <a:spcBef>
                <a:spcPts val="0"/>
              </a:spcBef>
              <a:spcAft>
                <a:spcPts val="0"/>
              </a:spcAft>
              <a:buNone/>
            </a:pPr>
            <a:r>
              <a:rPr lang="de" sz="1800">
                <a:latin typeface="Fira Sans"/>
                <a:ea typeface="Fira Sans"/>
                <a:cs typeface="Fira Sans"/>
                <a:sym typeface="Fira Sans"/>
              </a:rPr>
              <a:t>Occupancy: </a:t>
            </a:r>
            <a:r>
              <a:rPr lang="de" sz="1800" b="1">
                <a:latin typeface="Fira Sans"/>
                <a:ea typeface="Fira Sans"/>
                <a:cs typeface="Fira Sans"/>
                <a:sym typeface="Fira Sans"/>
              </a:rPr>
              <a:t>91.61 </a:t>
            </a:r>
            <a:endParaRPr sz="1800" b="1">
              <a:latin typeface="Fira Sans"/>
              <a:ea typeface="Fira Sans"/>
              <a:cs typeface="Fira Sans"/>
              <a:sym typeface="Fira Sans"/>
            </a:endParaRPr>
          </a:p>
          <a:p>
            <a:pPr marL="0" lvl="0" indent="0" algn="ctr" rtl="0">
              <a:spcBef>
                <a:spcPts val="0"/>
              </a:spcBef>
              <a:spcAft>
                <a:spcPts val="0"/>
              </a:spcAft>
              <a:buNone/>
            </a:pPr>
            <a:endParaRPr sz="1800">
              <a:latin typeface="Fira Sans"/>
              <a:ea typeface="Fira Sans"/>
              <a:cs typeface="Fira Sans"/>
              <a:sym typeface="Fira Sans"/>
            </a:endParaRPr>
          </a:p>
          <a:p>
            <a:pPr marL="0" lvl="0" indent="0" algn="ctr" rtl="0">
              <a:spcBef>
                <a:spcPts val="0"/>
              </a:spcBef>
              <a:spcAft>
                <a:spcPts val="0"/>
              </a:spcAft>
              <a:buNone/>
            </a:pPr>
            <a:endParaRPr sz="1800">
              <a:latin typeface="Fira Sans"/>
              <a:ea typeface="Fira Sans"/>
              <a:cs typeface="Fira Sans"/>
              <a:sym typeface="Fira Sans"/>
            </a:endParaRPr>
          </a:p>
        </p:txBody>
      </p:sp>
      <p:sp>
        <p:nvSpPr>
          <p:cNvPr id="318" name="Google Shape;318;p36"/>
          <p:cNvSpPr/>
          <p:nvPr/>
        </p:nvSpPr>
        <p:spPr>
          <a:xfrm>
            <a:off x="6564825" y="2837175"/>
            <a:ext cx="1623900" cy="1106700"/>
          </a:xfrm>
          <a:prstGeom prst="roundRect">
            <a:avLst>
              <a:gd name="adj" fmla="val 16667"/>
            </a:avLst>
          </a:prstGeom>
          <a:solidFill>
            <a:srgbClr val="EEC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Fira Sans"/>
              <a:ea typeface="Fira Sans"/>
              <a:cs typeface="Fira Sans"/>
              <a:sym typeface="Fira Sans"/>
            </a:endParaRPr>
          </a:p>
          <a:p>
            <a:pPr marL="0" lvl="0" indent="0" algn="l" rtl="0">
              <a:spcBef>
                <a:spcPts val="0"/>
              </a:spcBef>
              <a:spcAft>
                <a:spcPts val="0"/>
              </a:spcAft>
              <a:buNone/>
            </a:pPr>
            <a:endParaRPr sz="1800">
              <a:latin typeface="Fira Sans"/>
              <a:ea typeface="Fira Sans"/>
              <a:cs typeface="Fira Sans"/>
              <a:sym typeface="Fira Sans"/>
            </a:endParaRPr>
          </a:p>
          <a:p>
            <a:pPr marL="0" lvl="0" indent="0" algn="ctr" rtl="0">
              <a:spcBef>
                <a:spcPts val="0"/>
              </a:spcBef>
              <a:spcAft>
                <a:spcPts val="0"/>
              </a:spcAft>
              <a:buNone/>
            </a:pPr>
            <a:r>
              <a:rPr lang="de" sz="1800">
                <a:latin typeface="Fira Sans"/>
                <a:ea typeface="Fira Sans"/>
                <a:cs typeface="Fira Sans"/>
                <a:sym typeface="Fira Sans"/>
              </a:rPr>
              <a:t>Price: </a:t>
            </a:r>
            <a:r>
              <a:rPr lang="de" sz="1800" b="1">
                <a:latin typeface="Fira Sans"/>
                <a:ea typeface="Fira Sans"/>
                <a:cs typeface="Fira Sans"/>
                <a:sym typeface="Fira Sans"/>
              </a:rPr>
              <a:t>77.07</a:t>
            </a:r>
            <a:endParaRPr sz="1800" b="1">
              <a:latin typeface="Fira Sans"/>
              <a:ea typeface="Fira Sans"/>
              <a:cs typeface="Fira Sans"/>
              <a:sym typeface="Fira Sans"/>
            </a:endParaRPr>
          </a:p>
          <a:p>
            <a:pPr marL="0" lvl="0" indent="0" algn="ctr" rtl="0">
              <a:spcBef>
                <a:spcPts val="0"/>
              </a:spcBef>
              <a:spcAft>
                <a:spcPts val="0"/>
              </a:spcAft>
              <a:buNone/>
            </a:pPr>
            <a:r>
              <a:rPr lang="de" sz="1800">
                <a:latin typeface="Fira Sans"/>
                <a:ea typeface="Fira Sans"/>
                <a:cs typeface="Fira Sans"/>
                <a:sym typeface="Fira Sans"/>
              </a:rPr>
              <a:t>Occupancy: </a:t>
            </a:r>
            <a:r>
              <a:rPr lang="de" sz="1800" b="1">
                <a:latin typeface="Fira Sans"/>
                <a:ea typeface="Fira Sans"/>
                <a:cs typeface="Fira Sans"/>
                <a:sym typeface="Fira Sans"/>
              </a:rPr>
              <a:t>91.5 </a:t>
            </a:r>
            <a:endParaRPr sz="1800" b="1">
              <a:latin typeface="Fira Sans"/>
              <a:ea typeface="Fira Sans"/>
              <a:cs typeface="Fira Sans"/>
              <a:sym typeface="Fira Sans"/>
            </a:endParaRPr>
          </a:p>
          <a:p>
            <a:pPr marL="0" lvl="0" indent="0" algn="l" rtl="0">
              <a:spcBef>
                <a:spcPts val="0"/>
              </a:spcBef>
              <a:spcAft>
                <a:spcPts val="0"/>
              </a:spcAft>
              <a:buNone/>
            </a:pPr>
            <a:endParaRPr sz="1800">
              <a:latin typeface="Fira Sans"/>
              <a:ea typeface="Fira Sans"/>
              <a:cs typeface="Fira Sans"/>
              <a:sym typeface="Fira Sans"/>
            </a:endParaRPr>
          </a:p>
          <a:p>
            <a:pPr marL="0" lvl="0" indent="0" algn="l" rtl="0">
              <a:spcBef>
                <a:spcPts val="0"/>
              </a:spcBef>
              <a:spcAft>
                <a:spcPts val="0"/>
              </a:spcAft>
              <a:buNone/>
            </a:pPr>
            <a:endParaRPr sz="180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7"/>
          <p:cNvSpPr txBox="1">
            <a:spLocks noGrp="1"/>
          </p:cNvSpPr>
          <p:nvPr>
            <p:ph type="title"/>
          </p:nvPr>
        </p:nvSpPr>
        <p:spPr>
          <a:xfrm>
            <a:off x="948600" y="5443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b="1">
                <a:latin typeface="Times New Roman"/>
                <a:ea typeface="Times New Roman"/>
                <a:cs typeface="Times New Roman"/>
                <a:sym typeface="Times New Roman"/>
              </a:rPr>
              <a:t>Current results (Price)</a:t>
            </a:r>
            <a:endParaRPr b="1">
              <a:latin typeface="Times New Roman"/>
              <a:ea typeface="Times New Roman"/>
              <a:cs typeface="Times New Roman"/>
              <a:sym typeface="Times New Roman"/>
            </a:endParaRPr>
          </a:p>
        </p:txBody>
      </p:sp>
      <p:cxnSp>
        <p:nvCxnSpPr>
          <p:cNvPr id="324" name="Google Shape;324;p37"/>
          <p:cNvCxnSpPr/>
          <p:nvPr/>
        </p:nvCxnSpPr>
        <p:spPr>
          <a:xfrm>
            <a:off x="843150" y="223125"/>
            <a:ext cx="609000" cy="0"/>
          </a:xfrm>
          <a:prstGeom prst="straightConnector1">
            <a:avLst/>
          </a:prstGeom>
          <a:noFill/>
          <a:ln w="19050" cap="flat" cmpd="sng">
            <a:solidFill>
              <a:schemeClr val="dk2"/>
            </a:solidFill>
            <a:prstDash val="solid"/>
            <a:round/>
            <a:headEnd type="none" w="med" len="med"/>
            <a:tailEnd type="none" w="med" len="med"/>
          </a:ln>
        </p:spPr>
      </p:cxnSp>
      <p:sp>
        <p:nvSpPr>
          <p:cNvPr id="325" name="Google Shape;325;p37"/>
          <p:cNvSpPr/>
          <p:nvPr/>
        </p:nvSpPr>
        <p:spPr>
          <a:xfrm>
            <a:off x="6604375" y="1765225"/>
            <a:ext cx="1491300" cy="1410300"/>
          </a:xfrm>
          <a:prstGeom prst="ellipse">
            <a:avLst/>
          </a:prstGeom>
          <a:solidFill>
            <a:srgbClr val="EEC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1800" b="1">
                <a:latin typeface="Fira Sans"/>
                <a:ea typeface="Fira Sans"/>
                <a:cs typeface="Fira Sans"/>
                <a:sym typeface="Fira Sans"/>
              </a:rPr>
              <a:t>77.07</a:t>
            </a:r>
            <a:endParaRPr sz="2000" b="1">
              <a:latin typeface="Fira Sans"/>
              <a:ea typeface="Fira Sans"/>
              <a:cs typeface="Fira Sans"/>
              <a:sym typeface="Fira Sans"/>
            </a:endParaRPr>
          </a:p>
        </p:txBody>
      </p:sp>
      <p:sp>
        <p:nvSpPr>
          <p:cNvPr id="326" name="Google Shape;326;p37"/>
          <p:cNvSpPr txBox="1"/>
          <p:nvPr/>
        </p:nvSpPr>
        <p:spPr>
          <a:xfrm>
            <a:off x="6604375" y="3500025"/>
            <a:ext cx="16182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500" b="1">
                <a:solidFill>
                  <a:schemeClr val="dk2"/>
                </a:solidFill>
                <a:latin typeface="Fira Sans"/>
                <a:ea typeface="Fira Sans"/>
                <a:cs typeface="Fira Sans"/>
                <a:sym typeface="Fira Sans"/>
              </a:rPr>
              <a:t>R Squared value</a:t>
            </a:r>
            <a:endParaRPr sz="1500" b="1">
              <a:solidFill>
                <a:schemeClr val="dk2"/>
              </a:solidFill>
              <a:latin typeface="Fira Sans"/>
              <a:ea typeface="Fira Sans"/>
              <a:cs typeface="Fira Sans"/>
              <a:sym typeface="Fira Sans"/>
            </a:endParaRPr>
          </a:p>
        </p:txBody>
      </p:sp>
      <p:pic>
        <p:nvPicPr>
          <p:cNvPr id="327" name="Google Shape;327;p37"/>
          <p:cNvPicPr preferRelativeResize="0"/>
          <p:nvPr/>
        </p:nvPicPr>
        <p:blipFill>
          <a:blip r:embed="rId3">
            <a:alphaModFix/>
          </a:blip>
          <a:stretch>
            <a:fillRect/>
          </a:stretch>
        </p:blipFill>
        <p:spPr>
          <a:xfrm>
            <a:off x="367675" y="1117025"/>
            <a:ext cx="5919526" cy="376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948600" y="5443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b="1">
                <a:latin typeface="Times New Roman"/>
                <a:ea typeface="Times New Roman"/>
                <a:cs typeface="Times New Roman"/>
                <a:sym typeface="Times New Roman"/>
              </a:rPr>
              <a:t>Current results (Availability)</a:t>
            </a:r>
            <a:endParaRPr b="1">
              <a:latin typeface="Times New Roman"/>
              <a:ea typeface="Times New Roman"/>
              <a:cs typeface="Times New Roman"/>
              <a:sym typeface="Times New Roman"/>
            </a:endParaRPr>
          </a:p>
        </p:txBody>
      </p:sp>
      <p:cxnSp>
        <p:nvCxnSpPr>
          <p:cNvPr id="333" name="Google Shape;333;p38"/>
          <p:cNvCxnSpPr/>
          <p:nvPr/>
        </p:nvCxnSpPr>
        <p:spPr>
          <a:xfrm>
            <a:off x="843150" y="223125"/>
            <a:ext cx="609000" cy="0"/>
          </a:xfrm>
          <a:prstGeom prst="straightConnector1">
            <a:avLst/>
          </a:prstGeom>
          <a:noFill/>
          <a:ln w="19050" cap="flat" cmpd="sng">
            <a:solidFill>
              <a:schemeClr val="dk2"/>
            </a:solidFill>
            <a:prstDash val="solid"/>
            <a:round/>
            <a:headEnd type="none" w="med" len="med"/>
            <a:tailEnd type="none" w="med" len="med"/>
          </a:ln>
        </p:spPr>
      </p:cxnSp>
      <p:sp>
        <p:nvSpPr>
          <p:cNvPr id="334" name="Google Shape;334;p38"/>
          <p:cNvSpPr/>
          <p:nvPr/>
        </p:nvSpPr>
        <p:spPr>
          <a:xfrm>
            <a:off x="6604375" y="1765225"/>
            <a:ext cx="1491300" cy="1410300"/>
          </a:xfrm>
          <a:prstGeom prst="ellipse">
            <a:avLst/>
          </a:prstGeom>
          <a:solidFill>
            <a:srgbClr val="EEC2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de" sz="2300" b="1">
                <a:latin typeface="Fira Sans"/>
                <a:ea typeface="Fira Sans"/>
                <a:cs typeface="Fira Sans"/>
                <a:sym typeface="Fira Sans"/>
              </a:rPr>
              <a:t>91.5 </a:t>
            </a:r>
            <a:endParaRPr sz="2500" b="1">
              <a:latin typeface="Fira Sans"/>
              <a:ea typeface="Fira Sans"/>
              <a:cs typeface="Fira Sans"/>
              <a:sym typeface="Fira Sans"/>
            </a:endParaRPr>
          </a:p>
        </p:txBody>
      </p:sp>
      <p:sp>
        <p:nvSpPr>
          <p:cNvPr id="335" name="Google Shape;335;p38"/>
          <p:cNvSpPr txBox="1"/>
          <p:nvPr/>
        </p:nvSpPr>
        <p:spPr>
          <a:xfrm>
            <a:off x="6431900" y="3500025"/>
            <a:ext cx="2018700" cy="36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de" sz="1500" b="1">
                <a:solidFill>
                  <a:schemeClr val="dk2"/>
                </a:solidFill>
                <a:latin typeface="Fira Sans"/>
                <a:ea typeface="Fira Sans"/>
                <a:cs typeface="Fira Sans"/>
                <a:sym typeface="Fira Sans"/>
              </a:rPr>
              <a:t>R Squared Value</a:t>
            </a:r>
            <a:endParaRPr sz="1500" b="1">
              <a:solidFill>
                <a:schemeClr val="dk2"/>
              </a:solidFill>
              <a:latin typeface="Fira Sans"/>
              <a:ea typeface="Fira Sans"/>
              <a:cs typeface="Fira Sans"/>
              <a:sym typeface="Fira Sans"/>
            </a:endParaRPr>
          </a:p>
        </p:txBody>
      </p:sp>
      <p:pic>
        <p:nvPicPr>
          <p:cNvPr id="336" name="Google Shape;336;p38"/>
          <p:cNvPicPr preferRelativeResize="0"/>
          <p:nvPr/>
        </p:nvPicPr>
        <p:blipFill>
          <a:blip r:embed="rId3">
            <a:alphaModFix/>
          </a:blip>
          <a:stretch>
            <a:fillRect/>
          </a:stretch>
        </p:blipFill>
        <p:spPr>
          <a:xfrm>
            <a:off x="432450" y="1190750"/>
            <a:ext cx="5999450" cy="356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679800" y="317600"/>
            <a:ext cx="5722500" cy="1087200"/>
          </a:xfrm>
          <a:prstGeom prst="rect">
            <a:avLst/>
          </a:prstGeom>
        </p:spPr>
        <p:txBody>
          <a:bodyPr spcFirstLastPara="1" wrap="square" lIns="91425" tIns="91425" rIns="91425" bIns="91425" anchor="ctr" anchorCtr="0">
            <a:noAutofit/>
          </a:bodyPr>
          <a:lstStyle/>
          <a:p>
            <a:pPr marL="0" lvl="0" indent="0" algn="ctr" rtl="0">
              <a:spcBef>
                <a:spcPts val="0"/>
              </a:spcBef>
              <a:spcAft>
                <a:spcPts val="600"/>
              </a:spcAft>
              <a:buNone/>
            </a:pPr>
            <a:r>
              <a:rPr lang="de"/>
              <a:t>Stakeholder Metrics </a:t>
            </a:r>
            <a:endParaRPr/>
          </a:p>
        </p:txBody>
      </p:sp>
      <p:sp>
        <p:nvSpPr>
          <p:cNvPr id="342" name="Google Shape;342;p39"/>
          <p:cNvSpPr txBox="1"/>
          <p:nvPr/>
        </p:nvSpPr>
        <p:spPr>
          <a:xfrm>
            <a:off x="609375" y="1486075"/>
            <a:ext cx="7110600" cy="31092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Char char="●"/>
            </a:pPr>
            <a:r>
              <a:rPr lang="de" sz="1900">
                <a:latin typeface="Times New Roman"/>
                <a:ea typeface="Times New Roman"/>
                <a:cs typeface="Times New Roman"/>
                <a:sym typeface="Times New Roman"/>
              </a:rPr>
              <a:t>Revenue prediction</a:t>
            </a:r>
            <a:endParaRPr sz="1900">
              <a:latin typeface="Times New Roman"/>
              <a:ea typeface="Times New Roman"/>
              <a:cs typeface="Times New Roman"/>
              <a:sym typeface="Times New Roman"/>
            </a:endParaRPr>
          </a:p>
          <a:p>
            <a:pPr marL="457200" lvl="0" indent="0" algn="l" rtl="0">
              <a:spcBef>
                <a:spcPts val="0"/>
              </a:spcBef>
              <a:spcAft>
                <a:spcPts val="0"/>
              </a:spcAft>
              <a:buNone/>
            </a:pP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de" sz="1900">
                <a:latin typeface="Times New Roman"/>
                <a:ea typeface="Times New Roman"/>
                <a:cs typeface="Times New Roman"/>
                <a:sym typeface="Times New Roman"/>
              </a:rPr>
              <a:t>Pricing insights </a:t>
            </a:r>
            <a:endParaRPr sz="1900">
              <a:latin typeface="Times New Roman"/>
              <a:ea typeface="Times New Roman"/>
              <a:cs typeface="Times New Roman"/>
              <a:sym typeface="Times New Roman"/>
            </a:endParaRPr>
          </a:p>
          <a:p>
            <a:pPr marL="457200" lvl="0" indent="0" algn="l" rtl="0">
              <a:spcBef>
                <a:spcPts val="0"/>
              </a:spcBef>
              <a:spcAft>
                <a:spcPts val="0"/>
              </a:spcAft>
              <a:buNone/>
            </a:pP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de" sz="1900">
                <a:latin typeface="Times New Roman"/>
                <a:ea typeface="Times New Roman"/>
                <a:cs typeface="Times New Roman"/>
                <a:sym typeface="Times New Roman"/>
              </a:rPr>
              <a:t>Location Recommendation</a:t>
            </a:r>
            <a:endParaRPr sz="1900">
              <a:latin typeface="Times New Roman"/>
              <a:ea typeface="Times New Roman"/>
              <a:cs typeface="Times New Roman"/>
              <a:sym typeface="Times New Roman"/>
            </a:endParaRPr>
          </a:p>
          <a:p>
            <a:pPr marL="457200" lvl="0" indent="0" algn="l" rtl="0">
              <a:spcBef>
                <a:spcPts val="0"/>
              </a:spcBef>
              <a:spcAft>
                <a:spcPts val="0"/>
              </a:spcAft>
              <a:buNone/>
            </a:pP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de" sz="1900">
                <a:latin typeface="Times New Roman"/>
                <a:ea typeface="Times New Roman"/>
                <a:cs typeface="Times New Roman"/>
                <a:sym typeface="Times New Roman"/>
              </a:rPr>
              <a:t>Best Amenities </a:t>
            </a:r>
            <a:endParaRPr sz="1900">
              <a:latin typeface="Times New Roman"/>
              <a:ea typeface="Times New Roman"/>
              <a:cs typeface="Times New Roman"/>
              <a:sym typeface="Times New Roman"/>
            </a:endParaRPr>
          </a:p>
          <a:p>
            <a:pPr marL="457200" lvl="0" indent="0" algn="l" rtl="0">
              <a:spcBef>
                <a:spcPts val="0"/>
              </a:spcBef>
              <a:spcAft>
                <a:spcPts val="0"/>
              </a:spcAft>
              <a:buNone/>
            </a:pP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de" sz="1900">
                <a:latin typeface="Times New Roman"/>
                <a:ea typeface="Times New Roman"/>
                <a:cs typeface="Times New Roman"/>
                <a:sym typeface="Times New Roman"/>
              </a:rPr>
              <a:t>Property type Recommendation </a:t>
            </a:r>
            <a:endParaRPr sz="1900">
              <a:latin typeface="Times New Roman"/>
              <a:ea typeface="Times New Roman"/>
              <a:cs typeface="Times New Roman"/>
              <a:sym typeface="Times New Roman"/>
            </a:endParaRPr>
          </a:p>
          <a:p>
            <a:pPr marL="457200" lvl="0" indent="0" algn="l" rtl="0">
              <a:spcBef>
                <a:spcPts val="0"/>
              </a:spcBef>
              <a:spcAft>
                <a:spcPts val="0"/>
              </a:spcAft>
              <a:buNone/>
            </a:pPr>
            <a:endParaRPr sz="19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Watercolor &amp; Shapes MK Plan by Slidesgo">
  <a:themeElements>
    <a:clrScheme name="Simple Light">
      <a:dk1>
        <a:srgbClr val="F9F6F2"/>
      </a:dk1>
      <a:lt1>
        <a:srgbClr val="FFFFFF"/>
      </a:lt1>
      <a:dk2>
        <a:srgbClr val="272625"/>
      </a:dk2>
      <a:lt2>
        <a:srgbClr val="FFFFFF"/>
      </a:lt2>
      <a:accent1>
        <a:srgbClr val="FFFFFF"/>
      </a:accent1>
      <a:accent2>
        <a:srgbClr val="FFFFFF"/>
      </a:accent2>
      <a:accent3>
        <a:srgbClr val="FFFFFF"/>
      </a:accent3>
      <a:accent4>
        <a:srgbClr val="FFFFFF"/>
      </a:accent4>
      <a:accent5>
        <a:srgbClr val="FFFFFF"/>
      </a:accent5>
      <a:accent6>
        <a:srgbClr val="FFFFFF"/>
      </a:accent6>
      <a:hlink>
        <a:srgbClr val="2726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655</Words>
  <Application>Microsoft Macintosh PowerPoint</Application>
  <PresentationFormat>On-screen Show (16:9)</PresentationFormat>
  <Paragraphs>101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Abril Fatface</vt:lpstr>
      <vt:lpstr>Roboto Condensed Light</vt:lpstr>
      <vt:lpstr>Bree Serif</vt:lpstr>
      <vt:lpstr>Arial</vt:lpstr>
      <vt:lpstr>Times New Roman</vt:lpstr>
      <vt:lpstr>Fira Sans</vt:lpstr>
      <vt:lpstr>Watercolor &amp; Shapes MK Plan by Slidesgo</vt:lpstr>
      <vt:lpstr>Airbnb Occupancy and Revenue Analytics  Los Angeles County</vt:lpstr>
      <vt:lpstr>Introduction</vt:lpstr>
      <vt:lpstr>Data</vt:lpstr>
      <vt:lpstr>Feature Engineering</vt:lpstr>
      <vt:lpstr>Important Features</vt:lpstr>
      <vt:lpstr>Linear Regression</vt:lpstr>
      <vt:lpstr>Current results (Price)</vt:lpstr>
      <vt:lpstr>Current results (Availability)</vt:lpstr>
      <vt:lpstr>Stakeholder Metrics </vt:lpstr>
      <vt:lpstr>Stakeholder Metrics: Best amenities</vt:lpstr>
      <vt:lpstr>Stakeholder Metrics: Revenue Prediction</vt:lpstr>
      <vt:lpstr>PowerPoint Presentation</vt:lpstr>
      <vt:lpstr>Airbnbs with the highest occupancy</vt:lpstr>
      <vt:lpstr>Avg price for Airbnbs with highest occupancy </vt:lpstr>
      <vt:lpstr>Zip Codes that have high occupancy   </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Occupancy and Revenue Analytics  Los Angeles County</dc:title>
  <cp:lastModifiedBy>Punami Chowdary</cp:lastModifiedBy>
  <cp:revision>2</cp:revision>
  <dcterms:modified xsi:type="dcterms:W3CDTF">2025-10-06T09:56:59Z</dcterms:modified>
</cp:coreProperties>
</file>